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2"/>
  </p:notesMasterIdLst>
  <p:sldIdLst>
    <p:sldId id="256" r:id="rId5"/>
    <p:sldId id="269" r:id="rId6"/>
    <p:sldId id="286" r:id="rId7"/>
    <p:sldId id="263" r:id="rId8"/>
    <p:sldId id="257" r:id="rId9"/>
    <p:sldId id="278" r:id="rId10"/>
    <p:sldId id="282" r:id="rId11"/>
    <p:sldId id="289" r:id="rId12"/>
    <p:sldId id="259" r:id="rId13"/>
    <p:sldId id="268" r:id="rId14"/>
    <p:sldId id="275" r:id="rId15"/>
    <p:sldId id="276" r:id="rId16"/>
    <p:sldId id="272" r:id="rId17"/>
    <p:sldId id="273" r:id="rId18"/>
    <p:sldId id="285" r:id="rId19"/>
    <p:sldId id="260" r:id="rId20"/>
    <p:sldId id="264" r:id="rId21"/>
    <p:sldId id="283" r:id="rId22"/>
    <p:sldId id="284" r:id="rId23"/>
    <p:sldId id="262" r:id="rId24"/>
    <p:sldId id="277" r:id="rId25"/>
    <p:sldId id="294" r:id="rId26"/>
    <p:sldId id="292" r:id="rId27"/>
    <p:sldId id="291" r:id="rId28"/>
    <p:sldId id="290" r:id="rId29"/>
    <p:sldId id="287" r:id="rId30"/>
    <p:sldId id="26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80B203-ABCD-030B-E6B6-0CA9F2CC994E}" v="1" dt="2026-05-06T09:17:20.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1638" autoAdjust="0"/>
  </p:normalViewPr>
  <p:slideViewPr>
    <p:cSldViewPr snapToGrid="0">
      <p:cViewPr>
        <p:scale>
          <a:sx n="66" d="100"/>
          <a:sy n="66" d="100"/>
        </p:scale>
        <p:origin x="1238" y="52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a Marrocu" userId="S::elisa.marrocu_openimpact.it#ext#@associaciouno.onmicrosoft.com::b0cfcc0a-c832-467b-b30c-fd58176a98cf" providerId="AD" clId="Web-{F080B203-ABCD-030B-E6B6-0CA9F2CC994E}"/>
    <pc:docChg chg="modSld">
      <pc:chgData name="Elisa Marrocu" userId="S::elisa.marrocu_openimpact.it#ext#@associaciouno.onmicrosoft.com::b0cfcc0a-c832-467b-b30c-fd58176a98cf" providerId="AD" clId="Web-{F080B203-ABCD-030B-E6B6-0CA9F2CC994E}" dt="2026-05-06T09:17:20.604" v="0"/>
      <pc:docMkLst>
        <pc:docMk/>
      </pc:docMkLst>
      <pc:sldChg chg="mod modShow">
        <pc:chgData name="Elisa Marrocu" userId="S::elisa.marrocu_openimpact.it#ext#@associaciouno.onmicrosoft.com::b0cfcc0a-c832-467b-b30c-fd58176a98cf" providerId="AD" clId="Web-{F080B203-ABCD-030B-E6B6-0CA9F2CC994E}" dt="2026-05-06T09:17:20.604" v="0"/>
        <pc:sldMkLst>
          <pc:docMk/>
          <pc:sldMk cId="1490446040" sldId="290"/>
        </pc:sldMkLst>
      </pc:sldChg>
    </pc:docChg>
  </pc:docChgLst>
</pc:chgInfo>
</file>

<file path=ppt/diagrams/_rels/data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_rels/data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svg"/></Relationships>
</file>

<file path=ppt/diagrams/_rels/drawing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_rels/drawing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58274E-5487-437E-9F5D-85C04EFCE00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it-IT"/>
        </a:p>
      </dgm:t>
    </dgm:pt>
    <dgm:pt modelId="{EA36D550-26AF-43C4-8FEB-EE549BFC2144}">
      <dgm:prSet phldrT="[Testo]"/>
      <dgm:spPr/>
      <dgm:t>
        <a:bodyPr/>
        <a:lstStyle/>
        <a:p>
          <a:pPr>
            <a:buNone/>
          </a:pPr>
          <a:r>
            <a:rPr lang="en-GB" b="1" noProof="0" dirty="0"/>
            <a:t>1. Place and territorial identity</a:t>
          </a:r>
          <a:endParaRPr lang="en-GB" noProof="0" dirty="0"/>
        </a:p>
      </dgm:t>
    </dgm:pt>
    <dgm:pt modelId="{347BC895-2D98-4F19-B1BD-64388618D628}" type="parTrans" cxnId="{5AD1B759-3950-4584-B903-C243A0660F4C}">
      <dgm:prSet/>
      <dgm:spPr/>
      <dgm:t>
        <a:bodyPr/>
        <a:lstStyle/>
        <a:p>
          <a:endParaRPr lang="it-IT"/>
        </a:p>
      </dgm:t>
    </dgm:pt>
    <dgm:pt modelId="{2BCBF82A-E6A7-4DE1-ADDB-599A34120D00}" type="sibTrans" cxnId="{5AD1B759-3950-4584-B903-C243A0660F4C}">
      <dgm:prSet/>
      <dgm:spPr/>
      <dgm:t>
        <a:bodyPr/>
        <a:lstStyle/>
        <a:p>
          <a:endParaRPr lang="it-IT"/>
        </a:p>
      </dgm:t>
    </dgm:pt>
    <dgm:pt modelId="{5751ACA0-4F9B-4EE1-BC3B-5F076F7F7BDE}">
      <dgm:prSet/>
      <dgm:spPr/>
      <dgm:t>
        <a:bodyPr/>
        <a:lstStyle/>
        <a:p>
          <a:r>
            <a:rPr lang="en-GB" noProof="0" dirty="0"/>
            <a:t>Symbolic places: locations that hold collective meaning (a specific square, a sacred tree, or a historical ruin).</a:t>
          </a:r>
        </a:p>
      </dgm:t>
    </dgm:pt>
    <dgm:pt modelId="{1D8FD664-316B-4E65-903A-036F93F539D3}" type="parTrans" cxnId="{C446DC6A-5646-46D6-9260-8805F6738FD0}">
      <dgm:prSet/>
      <dgm:spPr/>
      <dgm:t>
        <a:bodyPr/>
        <a:lstStyle/>
        <a:p>
          <a:endParaRPr lang="it-IT"/>
        </a:p>
      </dgm:t>
    </dgm:pt>
    <dgm:pt modelId="{7A747A20-35AE-4C2C-BC6C-A8A62C77F186}" type="sibTrans" cxnId="{C446DC6A-5646-46D6-9260-8805F6738FD0}">
      <dgm:prSet/>
      <dgm:spPr/>
      <dgm:t>
        <a:bodyPr/>
        <a:lstStyle/>
        <a:p>
          <a:endParaRPr lang="it-IT"/>
        </a:p>
      </dgm:t>
    </dgm:pt>
    <dgm:pt modelId="{E02C57B5-4C73-4263-A163-4EEC3161AA82}">
      <dgm:prSet/>
      <dgm:spPr/>
      <dgm:t>
        <a:bodyPr/>
        <a:lstStyle/>
        <a:p>
          <a:r>
            <a:rPr lang="en-GB" noProof="0" dirty="0"/>
            <a:t>Boundaries: not just legal borders, but the mental map of where "home" ends and the "outside world" begins.</a:t>
          </a:r>
        </a:p>
      </dgm:t>
    </dgm:pt>
    <dgm:pt modelId="{9DB02823-5C16-45CB-8F82-2ABBFA5BB2A0}" type="parTrans" cxnId="{1C08D89A-F1FF-45CF-83C1-47703108CE88}">
      <dgm:prSet/>
      <dgm:spPr/>
      <dgm:t>
        <a:bodyPr/>
        <a:lstStyle/>
        <a:p>
          <a:endParaRPr lang="it-IT"/>
        </a:p>
      </dgm:t>
    </dgm:pt>
    <dgm:pt modelId="{F6219802-29F2-4640-8803-47CC5186662C}" type="sibTrans" cxnId="{1C08D89A-F1FF-45CF-83C1-47703108CE88}">
      <dgm:prSet/>
      <dgm:spPr/>
      <dgm:t>
        <a:bodyPr/>
        <a:lstStyle/>
        <a:p>
          <a:endParaRPr lang="it-IT"/>
        </a:p>
      </dgm:t>
    </dgm:pt>
    <dgm:pt modelId="{E7EEF633-AD32-452A-80B8-BEA3CB478D0E}">
      <dgm:prSet/>
      <dgm:spPr/>
      <dgm:t>
        <a:bodyPr/>
        <a:lstStyle/>
        <a:p>
          <a:r>
            <a:rPr lang="en-GB" noProof="0" dirty="0"/>
            <a:t>2. </a:t>
          </a:r>
          <a:r>
            <a:rPr lang="en-GB" b="1" noProof="0" dirty="0"/>
            <a:t>Social interactions and bonds</a:t>
          </a:r>
        </a:p>
      </dgm:t>
    </dgm:pt>
    <dgm:pt modelId="{0555BA30-2CD0-4A1E-8294-22ACFC3913F1}" type="parTrans" cxnId="{63F85EDE-6AD1-4311-8148-2DD8D984A6A3}">
      <dgm:prSet/>
      <dgm:spPr/>
      <dgm:t>
        <a:bodyPr/>
        <a:lstStyle/>
        <a:p>
          <a:endParaRPr lang="it-IT"/>
        </a:p>
      </dgm:t>
    </dgm:pt>
    <dgm:pt modelId="{5EAAA4A5-F00C-484A-9E7A-14C75BC888A6}" type="sibTrans" cxnId="{63F85EDE-6AD1-4311-8148-2DD8D984A6A3}">
      <dgm:prSet/>
      <dgm:spPr/>
      <dgm:t>
        <a:bodyPr/>
        <a:lstStyle/>
        <a:p>
          <a:endParaRPr lang="it-IT"/>
        </a:p>
      </dgm:t>
    </dgm:pt>
    <dgm:pt modelId="{27FC697B-B71E-4CB4-BB37-547CE9BE9A47}">
      <dgm:prSet/>
      <dgm:spPr/>
      <dgm:t>
        <a:bodyPr/>
        <a:lstStyle/>
        <a:p>
          <a:r>
            <a:rPr lang="en-GB" noProof="0" dirty="0"/>
            <a:t>Formal networks: local associations, cooperatives, or parish councils.</a:t>
          </a:r>
        </a:p>
      </dgm:t>
    </dgm:pt>
    <dgm:pt modelId="{CDB9A191-A282-4EA0-BB57-DF57ED63D2DB}" type="parTrans" cxnId="{30A57B0D-4080-4FCA-9533-3AF174A1770B}">
      <dgm:prSet/>
      <dgm:spPr/>
      <dgm:t>
        <a:bodyPr/>
        <a:lstStyle/>
        <a:p>
          <a:endParaRPr lang="it-IT"/>
        </a:p>
      </dgm:t>
    </dgm:pt>
    <dgm:pt modelId="{69A6638F-F7B7-42CF-A341-11E48AE0082C}" type="sibTrans" cxnId="{30A57B0D-4080-4FCA-9533-3AF174A1770B}">
      <dgm:prSet/>
      <dgm:spPr/>
      <dgm:t>
        <a:bodyPr/>
        <a:lstStyle/>
        <a:p>
          <a:endParaRPr lang="it-IT"/>
        </a:p>
      </dgm:t>
    </dgm:pt>
    <dgm:pt modelId="{6D00ECC6-681C-4B3B-8D6D-CDC902F8CADD}">
      <dgm:prSet/>
      <dgm:spPr/>
      <dgm:t>
        <a:bodyPr/>
        <a:lstStyle/>
        <a:p>
          <a:r>
            <a:rPr lang="en-GB" b="1" noProof="0" dirty="0"/>
            <a:t>3. Shared heritage (ICH)</a:t>
          </a:r>
        </a:p>
      </dgm:t>
    </dgm:pt>
    <dgm:pt modelId="{8A6F4A18-4FB3-4EB6-8E0E-B3344A5B86C1}" type="parTrans" cxnId="{8B94555F-0FCD-4149-B72E-C9E2FECD3A43}">
      <dgm:prSet/>
      <dgm:spPr/>
      <dgm:t>
        <a:bodyPr/>
        <a:lstStyle/>
        <a:p>
          <a:endParaRPr lang="it-IT"/>
        </a:p>
      </dgm:t>
    </dgm:pt>
    <dgm:pt modelId="{01B0C2E9-E2FD-4DF3-AC44-A7E2FBF32B77}" type="sibTrans" cxnId="{8B94555F-0FCD-4149-B72E-C9E2FECD3A43}">
      <dgm:prSet/>
      <dgm:spPr/>
      <dgm:t>
        <a:bodyPr/>
        <a:lstStyle/>
        <a:p>
          <a:endParaRPr lang="it-IT"/>
        </a:p>
      </dgm:t>
    </dgm:pt>
    <dgm:pt modelId="{FF8ECECB-D6E8-412A-9217-952FDCABBA2B}">
      <dgm:prSet/>
      <dgm:spPr/>
      <dgm:t>
        <a:bodyPr/>
        <a:lstStyle/>
        <a:p>
          <a:r>
            <a:rPr lang="en-GB" noProof="0" dirty="0"/>
            <a:t>Traditions and rituals: festivals like the Festa </a:t>
          </a:r>
          <a:r>
            <a:rPr lang="en-GB" noProof="0" dirty="0" err="1"/>
            <a:t>dei</a:t>
          </a:r>
          <a:r>
            <a:rPr lang="en-GB" noProof="0" dirty="0"/>
            <a:t> </a:t>
          </a:r>
          <a:r>
            <a:rPr lang="en-GB" noProof="0" dirty="0" err="1"/>
            <a:t>ceri</a:t>
          </a:r>
          <a:r>
            <a:rPr lang="en-GB" noProof="0" dirty="0"/>
            <a:t>, religious processions, or seasonal harvests.</a:t>
          </a:r>
        </a:p>
      </dgm:t>
    </dgm:pt>
    <dgm:pt modelId="{C931CF83-5711-4870-A0C8-A6DE9E80A327}" type="parTrans" cxnId="{F606B66C-6723-4418-8D64-6B2AA9F2E25A}">
      <dgm:prSet/>
      <dgm:spPr/>
      <dgm:t>
        <a:bodyPr/>
        <a:lstStyle/>
        <a:p>
          <a:endParaRPr lang="it-IT"/>
        </a:p>
      </dgm:t>
    </dgm:pt>
    <dgm:pt modelId="{289A3F2C-A4B0-47C6-8D40-ED3BE79F1010}" type="sibTrans" cxnId="{F606B66C-6723-4418-8D64-6B2AA9F2E25A}">
      <dgm:prSet/>
      <dgm:spPr/>
      <dgm:t>
        <a:bodyPr/>
        <a:lstStyle/>
        <a:p>
          <a:endParaRPr lang="it-IT"/>
        </a:p>
      </dgm:t>
    </dgm:pt>
    <dgm:pt modelId="{7A48B445-259D-44FC-B62A-B1271A822807}">
      <dgm:prSet/>
      <dgm:spPr/>
      <dgm:t>
        <a:bodyPr/>
        <a:lstStyle/>
        <a:p>
          <a:r>
            <a:rPr lang="en-GB" noProof="0" dirty="0"/>
            <a:t>Language and stories: local dialects, myths, and oral histories that explain "who we are.“</a:t>
          </a:r>
        </a:p>
      </dgm:t>
    </dgm:pt>
    <dgm:pt modelId="{2AB6AF90-2755-41B0-B997-CE233C08C0AA}" type="parTrans" cxnId="{94698E9B-9A87-4EC5-90B1-2A33DD6008B6}">
      <dgm:prSet/>
      <dgm:spPr/>
      <dgm:t>
        <a:bodyPr/>
        <a:lstStyle/>
        <a:p>
          <a:endParaRPr lang="it-IT"/>
        </a:p>
      </dgm:t>
    </dgm:pt>
    <dgm:pt modelId="{A7083E2F-18C9-4CFB-AFE8-A28144F1CEA0}" type="sibTrans" cxnId="{94698E9B-9A87-4EC5-90B1-2A33DD6008B6}">
      <dgm:prSet/>
      <dgm:spPr/>
      <dgm:t>
        <a:bodyPr/>
        <a:lstStyle/>
        <a:p>
          <a:endParaRPr lang="it-IT"/>
        </a:p>
      </dgm:t>
    </dgm:pt>
    <dgm:pt modelId="{0C1E281E-B528-4617-A85E-7047B70F1071}">
      <dgm:prSet/>
      <dgm:spPr/>
      <dgm:t>
        <a:bodyPr/>
        <a:lstStyle/>
        <a:p>
          <a:r>
            <a:rPr lang="en-GB" noProof="0" dirty="0"/>
            <a:t>Skills and craftsmanship: unique ways of building, cooking, or creating that are specific to that remote location.</a:t>
          </a:r>
        </a:p>
      </dgm:t>
    </dgm:pt>
    <dgm:pt modelId="{CEF5857A-E6CC-4ED7-B361-80706047F1C3}" type="parTrans" cxnId="{05C9516E-4158-4003-92CD-3CE0BAF32154}">
      <dgm:prSet/>
      <dgm:spPr/>
      <dgm:t>
        <a:bodyPr/>
        <a:lstStyle/>
        <a:p>
          <a:endParaRPr lang="it-IT"/>
        </a:p>
      </dgm:t>
    </dgm:pt>
    <dgm:pt modelId="{40CA39CA-2F79-4092-A83F-ED87D5A161EC}" type="sibTrans" cxnId="{05C9516E-4158-4003-92CD-3CE0BAF32154}">
      <dgm:prSet/>
      <dgm:spPr/>
      <dgm:t>
        <a:bodyPr/>
        <a:lstStyle/>
        <a:p>
          <a:endParaRPr lang="it-IT"/>
        </a:p>
      </dgm:t>
    </dgm:pt>
    <dgm:pt modelId="{5792E78D-BF20-479C-AD02-1B03BC180998}">
      <dgm:prSet/>
      <dgm:spPr/>
      <dgm:t>
        <a:bodyPr/>
        <a:lstStyle/>
        <a:p>
          <a:r>
            <a:rPr lang="en-GB" noProof="0" dirty="0"/>
            <a:t>4. </a:t>
          </a:r>
          <a:r>
            <a:rPr lang="en-GB" b="1" noProof="0" dirty="0"/>
            <a:t>Common interest and belonging</a:t>
          </a:r>
        </a:p>
      </dgm:t>
    </dgm:pt>
    <dgm:pt modelId="{7ED4D261-D467-49D5-8959-A525D9C62D7A}" type="parTrans" cxnId="{F06B3F02-3BFC-401D-8DB5-90890548A979}">
      <dgm:prSet/>
      <dgm:spPr/>
      <dgm:t>
        <a:bodyPr/>
        <a:lstStyle/>
        <a:p>
          <a:endParaRPr lang="it-IT"/>
        </a:p>
      </dgm:t>
    </dgm:pt>
    <dgm:pt modelId="{00E387AD-B231-4E67-9807-846AF3F9A1FB}" type="sibTrans" cxnId="{F06B3F02-3BFC-401D-8DB5-90890548A979}">
      <dgm:prSet/>
      <dgm:spPr/>
      <dgm:t>
        <a:bodyPr/>
        <a:lstStyle/>
        <a:p>
          <a:endParaRPr lang="it-IT"/>
        </a:p>
      </dgm:t>
    </dgm:pt>
    <dgm:pt modelId="{77BFBAEF-2660-4829-9FAF-0C185B878FCA}">
      <dgm:prSet/>
      <dgm:spPr/>
      <dgm:t>
        <a:bodyPr/>
        <a:lstStyle/>
        <a:p>
          <a:r>
            <a:rPr lang="en-GB" noProof="0" dirty="0"/>
            <a:t>The diaspora: people who have left but still identify with the village’s success and traditions.</a:t>
          </a:r>
        </a:p>
      </dgm:t>
    </dgm:pt>
    <dgm:pt modelId="{923B2F04-5108-473F-9D60-943DB05465D6}" type="parTrans" cxnId="{8E5FB86E-4C95-44E3-8B96-3567CF038F48}">
      <dgm:prSet/>
      <dgm:spPr/>
      <dgm:t>
        <a:bodyPr/>
        <a:lstStyle/>
        <a:p>
          <a:endParaRPr lang="it-IT"/>
        </a:p>
      </dgm:t>
    </dgm:pt>
    <dgm:pt modelId="{B0424CD8-118A-4793-8CEF-A8917C5A7BF2}" type="sibTrans" cxnId="{8E5FB86E-4C95-44E3-8B96-3567CF038F48}">
      <dgm:prSet/>
      <dgm:spPr/>
      <dgm:t>
        <a:bodyPr/>
        <a:lstStyle/>
        <a:p>
          <a:endParaRPr lang="it-IT"/>
        </a:p>
      </dgm:t>
    </dgm:pt>
    <dgm:pt modelId="{832AFE63-562E-4FF9-A486-F1F49AD5CB3C}">
      <dgm:prSet/>
      <dgm:spPr/>
      <dgm:t>
        <a:bodyPr/>
        <a:lstStyle/>
        <a:p>
          <a:r>
            <a:rPr lang="en-GB" noProof="0" dirty="0"/>
            <a:t>Psychological sense of community: the feeling of "membership" and the belief that members matter to one another.</a:t>
          </a:r>
        </a:p>
      </dgm:t>
    </dgm:pt>
    <dgm:pt modelId="{874A537E-4563-4D1A-A81F-A5CDF6B102E8}" type="parTrans" cxnId="{557A1D47-9D7D-4025-8B5D-738B887ED74F}">
      <dgm:prSet/>
      <dgm:spPr/>
      <dgm:t>
        <a:bodyPr/>
        <a:lstStyle/>
        <a:p>
          <a:endParaRPr lang="it-IT"/>
        </a:p>
      </dgm:t>
    </dgm:pt>
    <dgm:pt modelId="{DCD2D693-B630-4554-BFF4-F159EE9CAB45}" type="sibTrans" cxnId="{557A1D47-9D7D-4025-8B5D-738B887ED74F}">
      <dgm:prSet/>
      <dgm:spPr/>
      <dgm:t>
        <a:bodyPr/>
        <a:lstStyle/>
        <a:p>
          <a:endParaRPr lang="it-IT"/>
        </a:p>
      </dgm:t>
    </dgm:pt>
    <dgm:pt modelId="{6E10D53E-71E6-42BB-86C3-259AE1FC2327}">
      <dgm:prSet/>
      <dgm:spPr/>
      <dgm:t>
        <a:bodyPr/>
        <a:lstStyle/>
        <a:p>
          <a:r>
            <a:rPr lang="en-GB" noProof="0" dirty="0"/>
            <a:t>Shared vision: a common goal, such as wanting to save a local school or develop sustainable tourism.</a:t>
          </a:r>
        </a:p>
      </dgm:t>
    </dgm:pt>
    <dgm:pt modelId="{550EF034-B302-4C3D-8BF0-7CBA7FCCDD3E}" type="parTrans" cxnId="{6036C1A8-2FF5-4A16-8CE7-D2899F07E29B}">
      <dgm:prSet/>
      <dgm:spPr/>
      <dgm:t>
        <a:bodyPr/>
        <a:lstStyle/>
        <a:p>
          <a:endParaRPr lang="it-IT"/>
        </a:p>
      </dgm:t>
    </dgm:pt>
    <dgm:pt modelId="{7852AC49-D937-4BE8-A0AD-CF644ECFCA69}" type="sibTrans" cxnId="{6036C1A8-2FF5-4A16-8CE7-D2899F07E29B}">
      <dgm:prSet/>
      <dgm:spPr/>
      <dgm:t>
        <a:bodyPr/>
        <a:lstStyle/>
        <a:p>
          <a:endParaRPr lang="it-IT"/>
        </a:p>
      </dgm:t>
    </dgm:pt>
    <dgm:pt modelId="{57F219AE-80FA-4705-A6D3-634B8C07AA18}">
      <dgm:prSet/>
      <dgm:spPr/>
      <dgm:t>
        <a:bodyPr/>
        <a:lstStyle/>
        <a:p>
          <a:r>
            <a:rPr lang="en-GB" noProof="0" dirty="0"/>
            <a:t>Informal networks: family ties, friendships, and the "bar talk" where information is exchanged.</a:t>
          </a:r>
        </a:p>
      </dgm:t>
    </dgm:pt>
    <dgm:pt modelId="{77702E0D-1077-42EF-A672-49DBACE5BB06}" type="parTrans" cxnId="{AF7D497A-1015-45AB-8B9B-B5786FF12BFB}">
      <dgm:prSet/>
      <dgm:spPr/>
      <dgm:t>
        <a:bodyPr/>
        <a:lstStyle/>
        <a:p>
          <a:endParaRPr lang="it-IT"/>
        </a:p>
      </dgm:t>
    </dgm:pt>
    <dgm:pt modelId="{A905FEDB-E093-4870-A209-85B740B4F266}" type="sibTrans" cxnId="{AF7D497A-1015-45AB-8B9B-B5786FF12BFB}">
      <dgm:prSet/>
      <dgm:spPr/>
      <dgm:t>
        <a:bodyPr/>
        <a:lstStyle/>
        <a:p>
          <a:endParaRPr lang="it-IT"/>
        </a:p>
      </dgm:t>
    </dgm:pt>
    <dgm:pt modelId="{2E8C295A-D1A1-45D4-AD48-B2D8D5FD5618}">
      <dgm:prSet/>
      <dgm:spPr/>
      <dgm:t>
        <a:bodyPr/>
        <a:lstStyle/>
        <a:p>
          <a:r>
            <a:rPr lang="en-GB" noProof="0" dirty="0"/>
            <a:t>Intergenerational links: the connection between the elderly and the youth.</a:t>
          </a:r>
        </a:p>
      </dgm:t>
    </dgm:pt>
    <dgm:pt modelId="{82B38490-1150-4C00-B3DA-43167F6C372C}" type="parTrans" cxnId="{36650754-D059-4A28-BCD2-0ABF6042F5BD}">
      <dgm:prSet/>
      <dgm:spPr/>
      <dgm:t>
        <a:bodyPr/>
        <a:lstStyle/>
        <a:p>
          <a:endParaRPr lang="it-IT"/>
        </a:p>
      </dgm:t>
    </dgm:pt>
    <dgm:pt modelId="{8E329B9E-9DCE-4541-9E7B-1DCD638BF46C}" type="sibTrans" cxnId="{36650754-D059-4A28-BCD2-0ABF6042F5BD}">
      <dgm:prSet/>
      <dgm:spPr/>
      <dgm:t>
        <a:bodyPr/>
        <a:lstStyle/>
        <a:p>
          <a:endParaRPr lang="it-IT"/>
        </a:p>
      </dgm:t>
    </dgm:pt>
    <dgm:pt modelId="{42F930ED-AA37-49BA-9393-B8259028A389}">
      <dgm:prSet/>
      <dgm:spPr/>
      <dgm:t>
        <a:bodyPr/>
        <a:lstStyle/>
        <a:p>
          <a:r>
            <a:rPr lang="en-GB" noProof="0" dirty="0"/>
            <a:t>The landscape: how the physical environment shapes daily life.</a:t>
          </a:r>
        </a:p>
      </dgm:t>
    </dgm:pt>
    <dgm:pt modelId="{E73E1527-75C2-4141-B559-99C1C3B42339}" type="parTrans" cxnId="{94F677B9-A4DA-4797-91E0-2490144650B4}">
      <dgm:prSet/>
      <dgm:spPr/>
      <dgm:t>
        <a:bodyPr/>
        <a:lstStyle/>
        <a:p>
          <a:endParaRPr lang="it-IT"/>
        </a:p>
      </dgm:t>
    </dgm:pt>
    <dgm:pt modelId="{90FD21D7-4CA6-4F10-823C-BA8BCEDB53A6}" type="sibTrans" cxnId="{94F677B9-A4DA-4797-91E0-2490144650B4}">
      <dgm:prSet/>
      <dgm:spPr/>
      <dgm:t>
        <a:bodyPr/>
        <a:lstStyle/>
        <a:p>
          <a:endParaRPr lang="it-IT"/>
        </a:p>
      </dgm:t>
    </dgm:pt>
    <dgm:pt modelId="{D8E2ACAC-D135-4FBA-8BCE-37659A422581}" type="pres">
      <dgm:prSet presAssocID="{E258274E-5487-437E-9F5D-85C04EFCE006}" presName="theList" presStyleCnt="0">
        <dgm:presLayoutVars>
          <dgm:dir/>
          <dgm:animLvl val="lvl"/>
          <dgm:resizeHandles val="exact"/>
        </dgm:presLayoutVars>
      </dgm:prSet>
      <dgm:spPr/>
    </dgm:pt>
    <dgm:pt modelId="{6F87BA20-09D8-451E-82C8-2E4192312556}" type="pres">
      <dgm:prSet presAssocID="{EA36D550-26AF-43C4-8FEB-EE549BFC2144}" presName="compNode" presStyleCnt="0"/>
      <dgm:spPr/>
    </dgm:pt>
    <dgm:pt modelId="{1D08A0D5-EB7D-41E2-BB54-B03400CA31A3}" type="pres">
      <dgm:prSet presAssocID="{EA36D550-26AF-43C4-8FEB-EE549BFC2144}" presName="aNode" presStyleLbl="bgShp" presStyleIdx="0" presStyleCnt="4"/>
      <dgm:spPr/>
    </dgm:pt>
    <dgm:pt modelId="{AF9E5FB3-E0E8-411C-B868-A91551E336F5}" type="pres">
      <dgm:prSet presAssocID="{EA36D550-26AF-43C4-8FEB-EE549BFC2144}" presName="textNode" presStyleLbl="bgShp" presStyleIdx="0" presStyleCnt="4"/>
      <dgm:spPr/>
    </dgm:pt>
    <dgm:pt modelId="{2E5371D8-0EB8-46EF-9E61-0778D5C4D715}" type="pres">
      <dgm:prSet presAssocID="{EA36D550-26AF-43C4-8FEB-EE549BFC2144}" presName="compChildNode" presStyleCnt="0"/>
      <dgm:spPr/>
    </dgm:pt>
    <dgm:pt modelId="{3C1992FD-A6D4-42CA-8E37-086BBCAC6B14}" type="pres">
      <dgm:prSet presAssocID="{EA36D550-26AF-43C4-8FEB-EE549BFC2144}" presName="theInnerList" presStyleCnt="0"/>
      <dgm:spPr/>
    </dgm:pt>
    <dgm:pt modelId="{4CE24922-DBC5-4EB4-A5E2-52BCECBC5286}" type="pres">
      <dgm:prSet presAssocID="{42F930ED-AA37-49BA-9393-B8259028A389}" presName="childNode" presStyleLbl="node1" presStyleIdx="0" presStyleCnt="12">
        <dgm:presLayoutVars>
          <dgm:bulletEnabled val="1"/>
        </dgm:presLayoutVars>
      </dgm:prSet>
      <dgm:spPr/>
    </dgm:pt>
    <dgm:pt modelId="{459AA7D8-DF3C-4035-B934-917CD0B453C1}" type="pres">
      <dgm:prSet presAssocID="{42F930ED-AA37-49BA-9393-B8259028A389}" presName="aSpace2" presStyleCnt="0"/>
      <dgm:spPr/>
    </dgm:pt>
    <dgm:pt modelId="{6B24C679-7228-467D-A6F7-1C3ED0FE6864}" type="pres">
      <dgm:prSet presAssocID="{5751ACA0-4F9B-4EE1-BC3B-5F076F7F7BDE}" presName="childNode" presStyleLbl="node1" presStyleIdx="1" presStyleCnt="12">
        <dgm:presLayoutVars>
          <dgm:bulletEnabled val="1"/>
        </dgm:presLayoutVars>
      </dgm:prSet>
      <dgm:spPr/>
    </dgm:pt>
    <dgm:pt modelId="{840DF5CE-1CC9-4153-AC68-70732AC063BA}" type="pres">
      <dgm:prSet presAssocID="{5751ACA0-4F9B-4EE1-BC3B-5F076F7F7BDE}" presName="aSpace2" presStyleCnt="0"/>
      <dgm:spPr/>
    </dgm:pt>
    <dgm:pt modelId="{BECDC7F6-A7BF-4049-8195-D7C0332D322A}" type="pres">
      <dgm:prSet presAssocID="{E02C57B5-4C73-4263-A163-4EEC3161AA82}" presName="childNode" presStyleLbl="node1" presStyleIdx="2" presStyleCnt="12">
        <dgm:presLayoutVars>
          <dgm:bulletEnabled val="1"/>
        </dgm:presLayoutVars>
      </dgm:prSet>
      <dgm:spPr/>
    </dgm:pt>
    <dgm:pt modelId="{F545C9FC-55F4-429B-B847-012C777A75BA}" type="pres">
      <dgm:prSet presAssocID="{EA36D550-26AF-43C4-8FEB-EE549BFC2144}" presName="aSpace" presStyleCnt="0"/>
      <dgm:spPr/>
    </dgm:pt>
    <dgm:pt modelId="{7402F3B6-4995-411A-A952-7B11A0F7BE7D}" type="pres">
      <dgm:prSet presAssocID="{E7EEF633-AD32-452A-80B8-BEA3CB478D0E}" presName="compNode" presStyleCnt="0"/>
      <dgm:spPr/>
    </dgm:pt>
    <dgm:pt modelId="{F0C38A5C-A04C-435A-AD0E-244498CEEDFA}" type="pres">
      <dgm:prSet presAssocID="{E7EEF633-AD32-452A-80B8-BEA3CB478D0E}" presName="aNode" presStyleLbl="bgShp" presStyleIdx="1" presStyleCnt="4"/>
      <dgm:spPr/>
    </dgm:pt>
    <dgm:pt modelId="{6BEEE356-318D-4B55-AFBC-0851710EE0E6}" type="pres">
      <dgm:prSet presAssocID="{E7EEF633-AD32-452A-80B8-BEA3CB478D0E}" presName="textNode" presStyleLbl="bgShp" presStyleIdx="1" presStyleCnt="4"/>
      <dgm:spPr/>
    </dgm:pt>
    <dgm:pt modelId="{1FAE144E-48CF-4814-B13E-6B4140325D67}" type="pres">
      <dgm:prSet presAssocID="{E7EEF633-AD32-452A-80B8-BEA3CB478D0E}" presName="compChildNode" presStyleCnt="0"/>
      <dgm:spPr/>
    </dgm:pt>
    <dgm:pt modelId="{2B7D92E1-2ACE-4F15-BC01-D5956A0ED181}" type="pres">
      <dgm:prSet presAssocID="{E7EEF633-AD32-452A-80B8-BEA3CB478D0E}" presName="theInnerList" presStyleCnt="0"/>
      <dgm:spPr/>
    </dgm:pt>
    <dgm:pt modelId="{120BEFEB-1C2C-4D63-A36A-1CAF5724A1F5}" type="pres">
      <dgm:prSet presAssocID="{27FC697B-B71E-4CB4-BB37-547CE9BE9A47}" presName="childNode" presStyleLbl="node1" presStyleIdx="3" presStyleCnt="12">
        <dgm:presLayoutVars>
          <dgm:bulletEnabled val="1"/>
        </dgm:presLayoutVars>
      </dgm:prSet>
      <dgm:spPr/>
    </dgm:pt>
    <dgm:pt modelId="{040841E2-463C-4F3B-BCD4-737BE99DFBA0}" type="pres">
      <dgm:prSet presAssocID="{27FC697B-B71E-4CB4-BB37-547CE9BE9A47}" presName="aSpace2" presStyleCnt="0"/>
      <dgm:spPr/>
    </dgm:pt>
    <dgm:pt modelId="{37E90702-81A4-4C36-8FB4-0A9153E9DFD8}" type="pres">
      <dgm:prSet presAssocID="{57F219AE-80FA-4705-A6D3-634B8C07AA18}" presName="childNode" presStyleLbl="node1" presStyleIdx="4" presStyleCnt="12">
        <dgm:presLayoutVars>
          <dgm:bulletEnabled val="1"/>
        </dgm:presLayoutVars>
      </dgm:prSet>
      <dgm:spPr/>
    </dgm:pt>
    <dgm:pt modelId="{D3434C95-CDCA-4CA4-86FB-C85AF55B9F5B}" type="pres">
      <dgm:prSet presAssocID="{57F219AE-80FA-4705-A6D3-634B8C07AA18}" presName="aSpace2" presStyleCnt="0"/>
      <dgm:spPr/>
    </dgm:pt>
    <dgm:pt modelId="{EF485577-FC44-4441-9443-93AA5A76F3EA}" type="pres">
      <dgm:prSet presAssocID="{2E8C295A-D1A1-45D4-AD48-B2D8D5FD5618}" presName="childNode" presStyleLbl="node1" presStyleIdx="5" presStyleCnt="12">
        <dgm:presLayoutVars>
          <dgm:bulletEnabled val="1"/>
        </dgm:presLayoutVars>
      </dgm:prSet>
      <dgm:spPr/>
    </dgm:pt>
    <dgm:pt modelId="{9A2297EA-A00F-4468-81F8-4040E8012582}" type="pres">
      <dgm:prSet presAssocID="{E7EEF633-AD32-452A-80B8-BEA3CB478D0E}" presName="aSpace" presStyleCnt="0"/>
      <dgm:spPr/>
    </dgm:pt>
    <dgm:pt modelId="{B900A99D-62A8-4CD1-9B59-4553CFF6B2D0}" type="pres">
      <dgm:prSet presAssocID="{6D00ECC6-681C-4B3B-8D6D-CDC902F8CADD}" presName="compNode" presStyleCnt="0"/>
      <dgm:spPr/>
    </dgm:pt>
    <dgm:pt modelId="{7BE74EB3-FDB1-4A6B-B536-B389715F9CD6}" type="pres">
      <dgm:prSet presAssocID="{6D00ECC6-681C-4B3B-8D6D-CDC902F8CADD}" presName="aNode" presStyleLbl="bgShp" presStyleIdx="2" presStyleCnt="4"/>
      <dgm:spPr/>
    </dgm:pt>
    <dgm:pt modelId="{03724A87-CEB0-4519-B436-9D650608A81F}" type="pres">
      <dgm:prSet presAssocID="{6D00ECC6-681C-4B3B-8D6D-CDC902F8CADD}" presName="textNode" presStyleLbl="bgShp" presStyleIdx="2" presStyleCnt="4"/>
      <dgm:spPr/>
    </dgm:pt>
    <dgm:pt modelId="{0715EB5D-27C9-46DB-9E51-E1D48433EF91}" type="pres">
      <dgm:prSet presAssocID="{6D00ECC6-681C-4B3B-8D6D-CDC902F8CADD}" presName="compChildNode" presStyleCnt="0"/>
      <dgm:spPr/>
    </dgm:pt>
    <dgm:pt modelId="{FBD18CA6-E640-46E6-9A5D-8EDBD3719A5A}" type="pres">
      <dgm:prSet presAssocID="{6D00ECC6-681C-4B3B-8D6D-CDC902F8CADD}" presName="theInnerList" presStyleCnt="0"/>
      <dgm:spPr/>
    </dgm:pt>
    <dgm:pt modelId="{F9E489D8-9B01-4887-9076-F575B56A78BF}" type="pres">
      <dgm:prSet presAssocID="{FF8ECECB-D6E8-412A-9217-952FDCABBA2B}" presName="childNode" presStyleLbl="node1" presStyleIdx="6" presStyleCnt="12">
        <dgm:presLayoutVars>
          <dgm:bulletEnabled val="1"/>
        </dgm:presLayoutVars>
      </dgm:prSet>
      <dgm:spPr/>
    </dgm:pt>
    <dgm:pt modelId="{9FB398F2-2CAA-43E5-AD8C-92FA5EB9A21E}" type="pres">
      <dgm:prSet presAssocID="{FF8ECECB-D6E8-412A-9217-952FDCABBA2B}" presName="aSpace2" presStyleCnt="0"/>
      <dgm:spPr/>
    </dgm:pt>
    <dgm:pt modelId="{D9ED5574-58E9-42BF-B482-3AEA82649E61}" type="pres">
      <dgm:prSet presAssocID="{7A48B445-259D-44FC-B62A-B1271A822807}" presName="childNode" presStyleLbl="node1" presStyleIdx="7" presStyleCnt="12">
        <dgm:presLayoutVars>
          <dgm:bulletEnabled val="1"/>
        </dgm:presLayoutVars>
      </dgm:prSet>
      <dgm:spPr/>
    </dgm:pt>
    <dgm:pt modelId="{2E57AF50-CA2B-4FFF-BF6F-BDE9010F37B1}" type="pres">
      <dgm:prSet presAssocID="{7A48B445-259D-44FC-B62A-B1271A822807}" presName="aSpace2" presStyleCnt="0"/>
      <dgm:spPr/>
    </dgm:pt>
    <dgm:pt modelId="{D28640F6-63B2-4D23-A20D-C39397379E00}" type="pres">
      <dgm:prSet presAssocID="{0C1E281E-B528-4617-A85E-7047B70F1071}" presName="childNode" presStyleLbl="node1" presStyleIdx="8" presStyleCnt="12">
        <dgm:presLayoutVars>
          <dgm:bulletEnabled val="1"/>
        </dgm:presLayoutVars>
      </dgm:prSet>
      <dgm:spPr/>
    </dgm:pt>
    <dgm:pt modelId="{BB6051B1-8959-404B-ABD1-966D071BDA6F}" type="pres">
      <dgm:prSet presAssocID="{6D00ECC6-681C-4B3B-8D6D-CDC902F8CADD}" presName="aSpace" presStyleCnt="0"/>
      <dgm:spPr/>
    </dgm:pt>
    <dgm:pt modelId="{AB53AF67-48CD-4FAD-83E5-36D1E641CCB6}" type="pres">
      <dgm:prSet presAssocID="{5792E78D-BF20-479C-AD02-1B03BC180998}" presName="compNode" presStyleCnt="0"/>
      <dgm:spPr/>
    </dgm:pt>
    <dgm:pt modelId="{D6E3E89A-D95B-4CBF-9B84-6B342E25E4A0}" type="pres">
      <dgm:prSet presAssocID="{5792E78D-BF20-479C-AD02-1B03BC180998}" presName="aNode" presStyleLbl="bgShp" presStyleIdx="3" presStyleCnt="4"/>
      <dgm:spPr/>
    </dgm:pt>
    <dgm:pt modelId="{E4046469-6CFF-4861-9904-71EB86F8A80E}" type="pres">
      <dgm:prSet presAssocID="{5792E78D-BF20-479C-AD02-1B03BC180998}" presName="textNode" presStyleLbl="bgShp" presStyleIdx="3" presStyleCnt="4"/>
      <dgm:spPr/>
    </dgm:pt>
    <dgm:pt modelId="{14BAE281-57D6-4F8E-8CEB-D11F7E9BBCC7}" type="pres">
      <dgm:prSet presAssocID="{5792E78D-BF20-479C-AD02-1B03BC180998}" presName="compChildNode" presStyleCnt="0"/>
      <dgm:spPr/>
    </dgm:pt>
    <dgm:pt modelId="{8E01FFBC-1DD1-4987-8341-53EB05FA7231}" type="pres">
      <dgm:prSet presAssocID="{5792E78D-BF20-479C-AD02-1B03BC180998}" presName="theInnerList" presStyleCnt="0"/>
      <dgm:spPr/>
    </dgm:pt>
    <dgm:pt modelId="{02FB3363-DF39-4990-9A02-C31E247CC264}" type="pres">
      <dgm:prSet presAssocID="{77BFBAEF-2660-4829-9FAF-0C185B878FCA}" presName="childNode" presStyleLbl="node1" presStyleIdx="9" presStyleCnt="12">
        <dgm:presLayoutVars>
          <dgm:bulletEnabled val="1"/>
        </dgm:presLayoutVars>
      </dgm:prSet>
      <dgm:spPr/>
    </dgm:pt>
    <dgm:pt modelId="{82E7293F-8004-434A-B6C1-2E3C2A5C6D0A}" type="pres">
      <dgm:prSet presAssocID="{77BFBAEF-2660-4829-9FAF-0C185B878FCA}" presName="aSpace2" presStyleCnt="0"/>
      <dgm:spPr/>
    </dgm:pt>
    <dgm:pt modelId="{5FC4F9C9-C72E-49FC-9140-31C0044FB30B}" type="pres">
      <dgm:prSet presAssocID="{832AFE63-562E-4FF9-A486-F1F49AD5CB3C}" presName="childNode" presStyleLbl="node1" presStyleIdx="10" presStyleCnt="12">
        <dgm:presLayoutVars>
          <dgm:bulletEnabled val="1"/>
        </dgm:presLayoutVars>
      </dgm:prSet>
      <dgm:spPr/>
    </dgm:pt>
    <dgm:pt modelId="{59B29635-A2D3-47E8-8532-A302A0A3FA36}" type="pres">
      <dgm:prSet presAssocID="{832AFE63-562E-4FF9-A486-F1F49AD5CB3C}" presName="aSpace2" presStyleCnt="0"/>
      <dgm:spPr/>
    </dgm:pt>
    <dgm:pt modelId="{46A35133-45ED-4A8F-88E7-D0F38AEC8BD7}" type="pres">
      <dgm:prSet presAssocID="{6E10D53E-71E6-42BB-86C3-259AE1FC2327}" presName="childNode" presStyleLbl="node1" presStyleIdx="11" presStyleCnt="12">
        <dgm:presLayoutVars>
          <dgm:bulletEnabled val="1"/>
        </dgm:presLayoutVars>
      </dgm:prSet>
      <dgm:spPr/>
    </dgm:pt>
  </dgm:ptLst>
  <dgm:cxnLst>
    <dgm:cxn modelId="{F06B3F02-3BFC-401D-8DB5-90890548A979}" srcId="{E258274E-5487-437E-9F5D-85C04EFCE006}" destId="{5792E78D-BF20-479C-AD02-1B03BC180998}" srcOrd="3" destOrd="0" parTransId="{7ED4D261-D467-49D5-8959-A525D9C62D7A}" sibTransId="{00E387AD-B231-4E67-9807-846AF3F9A1FB}"/>
    <dgm:cxn modelId="{30A57B0D-4080-4FCA-9533-3AF174A1770B}" srcId="{E7EEF633-AD32-452A-80B8-BEA3CB478D0E}" destId="{27FC697B-B71E-4CB4-BB37-547CE9BE9A47}" srcOrd="0" destOrd="0" parTransId="{CDB9A191-A282-4EA0-BB57-DF57ED63D2DB}" sibTransId="{69A6638F-F7B7-42CF-A341-11E48AE0082C}"/>
    <dgm:cxn modelId="{D0AC0B1C-67E6-4D92-B2D9-86298FD6FC60}" type="presOf" srcId="{6D00ECC6-681C-4B3B-8D6D-CDC902F8CADD}" destId="{7BE74EB3-FDB1-4A6B-B536-B389715F9CD6}" srcOrd="0" destOrd="0" presId="urn:microsoft.com/office/officeart/2005/8/layout/lProcess2"/>
    <dgm:cxn modelId="{462E0C25-E1B4-4360-93C0-100124C80C99}" type="presOf" srcId="{FF8ECECB-D6E8-412A-9217-952FDCABBA2B}" destId="{F9E489D8-9B01-4887-9076-F575B56A78BF}" srcOrd="0" destOrd="0" presId="urn:microsoft.com/office/officeart/2005/8/layout/lProcess2"/>
    <dgm:cxn modelId="{89FE6537-37F6-4A54-B7DF-EDC60E299ED8}" type="presOf" srcId="{E7EEF633-AD32-452A-80B8-BEA3CB478D0E}" destId="{6BEEE356-318D-4B55-AFBC-0851710EE0E6}" srcOrd="1" destOrd="0" presId="urn:microsoft.com/office/officeart/2005/8/layout/lProcess2"/>
    <dgm:cxn modelId="{715CC13E-2F31-4E7E-9F2A-5691E166859A}" type="presOf" srcId="{E02C57B5-4C73-4263-A163-4EEC3161AA82}" destId="{BECDC7F6-A7BF-4049-8195-D7C0332D322A}" srcOrd="0" destOrd="0" presId="urn:microsoft.com/office/officeart/2005/8/layout/lProcess2"/>
    <dgm:cxn modelId="{B3C2E73E-2F95-4737-BF01-8D32A30A343F}" type="presOf" srcId="{EA36D550-26AF-43C4-8FEB-EE549BFC2144}" destId="{AF9E5FB3-E0E8-411C-B868-A91551E336F5}" srcOrd="1" destOrd="0" presId="urn:microsoft.com/office/officeart/2005/8/layout/lProcess2"/>
    <dgm:cxn modelId="{8B94555F-0FCD-4149-B72E-C9E2FECD3A43}" srcId="{E258274E-5487-437E-9F5D-85C04EFCE006}" destId="{6D00ECC6-681C-4B3B-8D6D-CDC902F8CADD}" srcOrd="2" destOrd="0" parTransId="{8A6F4A18-4FB3-4EB6-8E0E-B3344A5B86C1}" sibTransId="{01B0C2E9-E2FD-4DF3-AC44-A7E2FBF32B77}"/>
    <dgm:cxn modelId="{B2461D65-1B75-4763-A67B-FD84AE0F8367}" type="presOf" srcId="{7A48B445-259D-44FC-B62A-B1271A822807}" destId="{D9ED5574-58E9-42BF-B482-3AEA82649E61}" srcOrd="0" destOrd="0" presId="urn:microsoft.com/office/officeart/2005/8/layout/lProcess2"/>
    <dgm:cxn modelId="{557A1D47-9D7D-4025-8B5D-738B887ED74F}" srcId="{5792E78D-BF20-479C-AD02-1B03BC180998}" destId="{832AFE63-562E-4FF9-A486-F1F49AD5CB3C}" srcOrd="1" destOrd="0" parTransId="{874A537E-4563-4D1A-A81F-A5CDF6B102E8}" sibTransId="{DCD2D693-B630-4554-BFF4-F159EE9CAB45}"/>
    <dgm:cxn modelId="{C446DC6A-5646-46D6-9260-8805F6738FD0}" srcId="{EA36D550-26AF-43C4-8FEB-EE549BFC2144}" destId="{5751ACA0-4F9B-4EE1-BC3B-5F076F7F7BDE}" srcOrd="1" destOrd="0" parTransId="{1D8FD664-316B-4E65-903A-036F93F539D3}" sibTransId="{7A747A20-35AE-4C2C-BC6C-A8A62C77F186}"/>
    <dgm:cxn modelId="{3B54814C-AB04-4E93-876E-EDC355CEC79B}" type="presOf" srcId="{77BFBAEF-2660-4829-9FAF-0C185B878FCA}" destId="{02FB3363-DF39-4990-9A02-C31E247CC264}" srcOrd="0" destOrd="0" presId="urn:microsoft.com/office/officeart/2005/8/layout/lProcess2"/>
    <dgm:cxn modelId="{F606B66C-6723-4418-8D64-6B2AA9F2E25A}" srcId="{6D00ECC6-681C-4B3B-8D6D-CDC902F8CADD}" destId="{FF8ECECB-D6E8-412A-9217-952FDCABBA2B}" srcOrd="0" destOrd="0" parTransId="{C931CF83-5711-4870-A0C8-A6DE9E80A327}" sibTransId="{289A3F2C-A4B0-47C6-8D40-ED3BE79F1010}"/>
    <dgm:cxn modelId="{4750276E-9C6A-49AA-B701-06B39509790B}" type="presOf" srcId="{2E8C295A-D1A1-45D4-AD48-B2D8D5FD5618}" destId="{EF485577-FC44-4441-9443-93AA5A76F3EA}" srcOrd="0" destOrd="0" presId="urn:microsoft.com/office/officeart/2005/8/layout/lProcess2"/>
    <dgm:cxn modelId="{05C9516E-4158-4003-92CD-3CE0BAF32154}" srcId="{6D00ECC6-681C-4B3B-8D6D-CDC902F8CADD}" destId="{0C1E281E-B528-4617-A85E-7047B70F1071}" srcOrd="2" destOrd="0" parTransId="{CEF5857A-E6CC-4ED7-B361-80706047F1C3}" sibTransId="{40CA39CA-2F79-4092-A83F-ED87D5A161EC}"/>
    <dgm:cxn modelId="{8E5FB86E-4C95-44E3-8B96-3567CF038F48}" srcId="{5792E78D-BF20-479C-AD02-1B03BC180998}" destId="{77BFBAEF-2660-4829-9FAF-0C185B878FCA}" srcOrd="0" destOrd="0" parTransId="{923B2F04-5108-473F-9D60-943DB05465D6}" sibTransId="{B0424CD8-118A-4793-8CEF-A8917C5A7BF2}"/>
    <dgm:cxn modelId="{8345C473-3194-4A40-A261-397A026234E0}" type="presOf" srcId="{5792E78D-BF20-479C-AD02-1B03BC180998}" destId="{D6E3E89A-D95B-4CBF-9B84-6B342E25E4A0}" srcOrd="0" destOrd="0" presId="urn:microsoft.com/office/officeart/2005/8/layout/lProcess2"/>
    <dgm:cxn modelId="{36650754-D059-4A28-BCD2-0ABF6042F5BD}" srcId="{E7EEF633-AD32-452A-80B8-BEA3CB478D0E}" destId="{2E8C295A-D1A1-45D4-AD48-B2D8D5FD5618}" srcOrd="2" destOrd="0" parTransId="{82B38490-1150-4C00-B3DA-43167F6C372C}" sibTransId="{8E329B9E-9DCE-4541-9E7B-1DCD638BF46C}"/>
    <dgm:cxn modelId="{067C0E75-5B70-4B46-8F40-0F2FECA91C67}" type="presOf" srcId="{57F219AE-80FA-4705-A6D3-634B8C07AA18}" destId="{37E90702-81A4-4C36-8FB4-0A9153E9DFD8}" srcOrd="0" destOrd="0" presId="urn:microsoft.com/office/officeart/2005/8/layout/lProcess2"/>
    <dgm:cxn modelId="{BDA58D77-47A8-4C6D-A01E-F9C926E57A84}" type="presOf" srcId="{6E10D53E-71E6-42BB-86C3-259AE1FC2327}" destId="{46A35133-45ED-4A8F-88E7-D0F38AEC8BD7}" srcOrd="0" destOrd="0" presId="urn:microsoft.com/office/officeart/2005/8/layout/lProcess2"/>
    <dgm:cxn modelId="{81904178-89C3-4FC1-8AC2-8A97C7D69006}" type="presOf" srcId="{27FC697B-B71E-4CB4-BB37-547CE9BE9A47}" destId="{120BEFEB-1C2C-4D63-A36A-1CAF5724A1F5}" srcOrd="0" destOrd="0" presId="urn:microsoft.com/office/officeart/2005/8/layout/lProcess2"/>
    <dgm:cxn modelId="{5AD1B759-3950-4584-B903-C243A0660F4C}" srcId="{E258274E-5487-437E-9F5D-85C04EFCE006}" destId="{EA36D550-26AF-43C4-8FEB-EE549BFC2144}" srcOrd="0" destOrd="0" parTransId="{347BC895-2D98-4F19-B1BD-64388618D628}" sibTransId="{2BCBF82A-E6A7-4DE1-ADDB-599A34120D00}"/>
    <dgm:cxn modelId="{AF7D497A-1015-45AB-8B9B-B5786FF12BFB}" srcId="{E7EEF633-AD32-452A-80B8-BEA3CB478D0E}" destId="{57F219AE-80FA-4705-A6D3-634B8C07AA18}" srcOrd="1" destOrd="0" parTransId="{77702E0D-1077-42EF-A672-49DBACE5BB06}" sibTransId="{A905FEDB-E093-4870-A209-85B740B4F266}"/>
    <dgm:cxn modelId="{1C08D89A-F1FF-45CF-83C1-47703108CE88}" srcId="{EA36D550-26AF-43C4-8FEB-EE549BFC2144}" destId="{E02C57B5-4C73-4263-A163-4EEC3161AA82}" srcOrd="2" destOrd="0" parTransId="{9DB02823-5C16-45CB-8F82-2ABBFA5BB2A0}" sibTransId="{F6219802-29F2-4640-8803-47CC5186662C}"/>
    <dgm:cxn modelId="{94698E9B-9A87-4EC5-90B1-2A33DD6008B6}" srcId="{6D00ECC6-681C-4B3B-8D6D-CDC902F8CADD}" destId="{7A48B445-259D-44FC-B62A-B1271A822807}" srcOrd="1" destOrd="0" parTransId="{2AB6AF90-2755-41B0-B997-CE233C08C0AA}" sibTransId="{A7083E2F-18C9-4CFB-AFE8-A28144F1CEA0}"/>
    <dgm:cxn modelId="{C031E4A3-CC89-405A-A73B-A89B066467A3}" type="presOf" srcId="{6D00ECC6-681C-4B3B-8D6D-CDC902F8CADD}" destId="{03724A87-CEB0-4519-B436-9D650608A81F}" srcOrd="1" destOrd="0" presId="urn:microsoft.com/office/officeart/2005/8/layout/lProcess2"/>
    <dgm:cxn modelId="{6036C1A8-2FF5-4A16-8CE7-D2899F07E29B}" srcId="{5792E78D-BF20-479C-AD02-1B03BC180998}" destId="{6E10D53E-71E6-42BB-86C3-259AE1FC2327}" srcOrd="2" destOrd="0" parTransId="{550EF034-B302-4C3D-8BF0-7CBA7FCCDD3E}" sibTransId="{7852AC49-D937-4BE8-A0AD-CF644ECFCA69}"/>
    <dgm:cxn modelId="{94F677B9-A4DA-4797-91E0-2490144650B4}" srcId="{EA36D550-26AF-43C4-8FEB-EE549BFC2144}" destId="{42F930ED-AA37-49BA-9393-B8259028A389}" srcOrd="0" destOrd="0" parTransId="{E73E1527-75C2-4141-B559-99C1C3B42339}" sibTransId="{90FD21D7-4CA6-4F10-823C-BA8BCEDB53A6}"/>
    <dgm:cxn modelId="{6DEA90BA-213A-4D69-B0C0-2C91B8CB1DDD}" type="presOf" srcId="{E258274E-5487-437E-9F5D-85C04EFCE006}" destId="{D8E2ACAC-D135-4FBA-8BCE-37659A422581}" srcOrd="0" destOrd="0" presId="urn:microsoft.com/office/officeart/2005/8/layout/lProcess2"/>
    <dgm:cxn modelId="{7E4DCAC0-0CBD-4D75-91C2-18FFDF160E88}" type="presOf" srcId="{5751ACA0-4F9B-4EE1-BC3B-5F076F7F7BDE}" destId="{6B24C679-7228-467D-A6F7-1C3ED0FE6864}" srcOrd="0" destOrd="0" presId="urn:microsoft.com/office/officeart/2005/8/layout/lProcess2"/>
    <dgm:cxn modelId="{3F964CC3-C25F-499B-823F-C4A08D03E88A}" type="presOf" srcId="{E7EEF633-AD32-452A-80B8-BEA3CB478D0E}" destId="{F0C38A5C-A04C-435A-AD0E-244498CEEDFA}" srcOrd="0" destOrd="0" presId="urn:microsoft.com/office/officeart/2005/8/layout/lProcess2"/>
    <dgm:cxn modelId="{132DA3DB-2304-4A53-966D-C1C20C53EBB7}" type="presOf" srcId="{0C1E281E-B528-4617-A85E-7047B70F1071}" destId="{D28640F6-63B2-4D23-A20D-C39397379E00}" srcOrd="0" destOrd="0" presId="urn:microsoft.com/office/officeart/2005/8/layout/lProcess2"/>
    <dgm:cxn modelId="{63F85EDE-6AD1-4311-8148-2DD8D984A6A3}" srcId="{E258274E-5487-437E-9F5D-85C04EFCE006}" destId="{E7EEF633-AD32-452A-80B8-BEA3CB478D0E}" srcOrd="1" destOrd="0" parTransId="{0555BA30-2CD0-4A1E-8294-22ACFC3913F1}" sibTransId="{5EAAA4A5-F00C-484A-9E7A-14C75BC888A6}"/>
    <dgm:cxn modelId="{16C9FDE0-8024-460F-A4A4-E58DC13DDBA5}" type="presOf" srcId="{832AFE63-562E-4FF9-A486-F1F49AD5CB3C}" destId="{5FC4F9C9-C72E-49FC-9140-31C0044FB30B}" srcOrd="0" destOrd="0" presId="urn:microsoft.com/office/officeart/2005/8/layout/lProcess2"/>
    <dgm:cxn modelId="{3A1856E9-DF0F-4411-A007-5A693991D4ED}" type="presOf" srcId="{42F930ED-AA37-49BA-9393-B8259028A389}" destId="{4CE24922-DBC5-4EB4-A5E2-52BCECBC5286}" srcOrd="0" destOrd="0" presId="urn:microsoft.com/office/officeart/2005/8/layout/lProcess2"/>
    <dgm:cxn modelId="{2C0BBBEA-E6E5-419B-A34B-EACEF9E33E86}" type="presOf" srcId="{EA36D550-26AF-43C4-8FEB-EE549BFC2144}" destId="{1D08A0D5-EB7D-41E2-BB54-B03400CA31A3}" srcOrd="0" destOrd="0" presId="urn:microsoft.com/office/officeart/2005/8/layout/lProcess2"/>
    <dgm:cxn modelId="{DAAD2DEE-1E75-4BA0-A28B-5E28773EEC47}" type="presOf" srcId="{5792E78D-BF20-479C-AD02-1B03BC180998}" destId="{E4046469-6CFF-4861-9904-71EB86F8A80E}" srcOrd="1" destOrd="0" presId="urn:microsoft.com/office/officeart/2005/8/layout/lProcess2"/>
    <dgm:cxn modelId="{66EA1E75-5A35-4C98-8DD4-28838EE899B2}" type="presParOf" srcId="{D8E2ACAC-D135-4FBA-8BCE-37659A422581}" destId="{6F87BA20-09D8-451E-82C8-2E4192312556}" srcOrd="0" destOrd="0" presId="urn:microsoft.com/office/officeart/2005/8/layout/lProcess2"/>
    <dgm:cxn modelId="{274027E0-2104-41DA-8C9D-7915A1BA195F}" type="presParOf" srcId="{6F87BA20-09D8-451E-82C8-2E4192312556}" destId="{1D08A0D5-EB7D-41E2-BB54-B03400CA31A3}" srcOrd="0" destOrd="0" presId="urn:microsoft.com/office/officeart/2005/8/layout/lProcess2"/>
    <dgm:cxn modelId="{BA67F590-2517-4221-94C3-FE6F9004FB72}" type="presParOf" srcId="{6F87BA20-09D8-451E-82C8-2E4192312556}" destId="{AF9E5FB3-E0E8-411C-B868-A91551E336F5}" srcOrd="1" destOrd="0" presId="urn:microsoft.com/office/officeart/2005/8/layout/lProcess2"/>
    <dgm:cxn modelId="{1876B6C7-5A08-46CA-AC61-5E8A976FB4C7}" type="presParOf" srcId="{6F87BA20-09D8-451E-82C8-2E4192312556}" destId="{2E5371D8-0EB8-46EF-9E61-0778D5C4D715}" srcOrd="2" destOrd="0" presId="urn:microsoft.com/office/officeart/2005/8/layout/lProcess2"/>
    <dgm:cxn modelId="{19D87429-1BD1-40A6-B170-3AD1BC704AAD}" type="presParOf" srcId="{2E5371D8-0EB8-46EF-9E61-0778D5C4D715}" destId="{3C1992FD-A6D4-42CA-8E37-086BBCAC6B14}" srcOrd="0" destOrd="0" presId="urn:microsoft.com/office/officeart/2005/8/layout/lProcess2"/>
    <dgm:cxn modelId="{20C74B21-6FD7-4825-A128-67E9982318AF}" type="presParOf" srcId="{3C1992FD-A6D4-42CA-8E37-086BBCAC6B14}" destId="{4CE24922-DBC5-4EB4-A5E2-52BCECBC5286}" srcOrd="0" destOrd="0" presId="urn:microsoft.com/office/officeart/2005/8/layout/lProcess2"/>
    <dgm:cxn modelId="{A7F86931-55FB-4B80-BE65-0027AA4D6370}" type="presParOf" srcId="{3C1992FD-A6D4-42CA-8E37-086BBCAC6B14}" destId="{459AA7D8-DF3C-4035-B934-917CD0B453C1}" srcOrd="1" destOrd="0" presId="urn:microsoft.com/office/officeart/2005/8/layout/lProcess2"/>
    <dgm:cxn modelId="{8854D82C-0C28-4306-BC48-76FB6BB2F607}" type="presParOf" srcId="{3C1992FD-A6D4-42CA-8E37-086BBCAC6B14}" destId="{6B24C679-7228-467D-A6F7-1C3ED0FE6864}" srcOrd="2" destOrd="0" presId="urn:microsoft.com/office/officeart/2005/8/layout/lProcess2"/>
    <dgm:cxn modelId="{CB512FB6-E058-4B38-A591-8E0F0D7CC3A1}" type="presParOf" srcId="{3C1992FD-A6D4-42CA-8E37-086BBCAC6B14}" destId="{840DF5CE-1CC9-4153-AC68-70732AC063BA}" srcOrd="3" destOrd="0" presId="urn:microsoft.com/office/officeart/2005/8/layout/lProcess2"/>
    <dgm:cxn modelId="{4FD3C860-560B-47B0-B0EC-9EAA461A1070}" type="presParOf" srcId="{3C1992FD-A6D4-42CA-8E37-086BBCAC6B14}" destId="{BECDC7F6-A7BF-4049-8195-D7C0332D322A}" srcOrd="4" destOrd="0" presId="urn:microsoft.com/office/officeart/2005/8/layout/lProcess2"/>
    <dgm:cxn modelId="{118B13C6-450B-45F3-B4DC-DC4654989902}" type="presParOf" srcId="{D8E2ACAC-D135-4FBA-8BCE-37659A422581}" destId="{F545C9FC-55F4-429B-B847-012C777A75BA}" srcOrd="1" destOrd="0" presId="urn:microsoft.com/office/officeart/2005/8/layout/lProcess2"/>
    <dgm:cxn modelId="{93EB6F22-41E2-41E1-B6AA-811E0A322B8C}" type="presParOf" srcId="{D8E2ACAC-D135-4FBA-8BCE-37659A422581}" destId="{7402F3B6-4995-411A-A952-7B11A0F7BE7D}" srcOrd="2" destOrd="0" presId="urn:microsoft.com/office/officeart/2005/8/layout/lProcess2"/>
    <dgm:cxn modelId="{A06AD0EA-BC2B-430F-BF59-3B85B260AFBD}" type="presParOf" srcId="{7402F3B6-4995-411A-A952-7B11A0F7BE7D}" destId="{F0C38A5C-A04C-435A-AD0E-244498CEEDFA}" srcOrd="0" destOrd="0" presId="urn:microsoft.com/office/officeart/2005/8/layout/lProcess2"/>
    <dgm:cxn modelId="{B35DEE23-9327-4DFC-A854-79876B375D72}" type="presParOf" srcId="{7402F3B6-4995-411A-A952-7B11A0F7BE7D}" destId="{6BEEE356-318D-4B55-AFBC-0851710EE0E6}" srcOrd="1" destOrd="0" presId="urn:microsoft.com/office/officeart/2005/8/layout/lProcess2"/>
    <dgm:cxn modelId="{068B1682-6599-4A9C-A2EB-838B4AC97762}" type="presParOf" srcId="{7402F3B6-4995-411A-A952-7B11A0F7BE7D}" destId="{1FAE144E-48CF-4814-B13E-6B4140325D67}" srcOrd="2" destOrd="0" presId="urn:microsoft.com/office/officeart/2005/8/layout/lProcess2"/>
    <dgm:cxn modelId="{0F9DE286-CCA1-4F47-A982-48C621B59F12}" type="presParOf" srcId="{1FAE144E-48CF-4814-B13E-6B4140325D67}" destId="{2B7D92E1-2ACE-4F15-BC01-D5956A0ED181}" srcOrd="0" destOrd="0" presId="urn:microsoft.com/office/officeart/2005/8/layout/lProcess2"/>
    <dgm:cxn modelId="{4F1FFE5E-5560-4721-BB68-FB86C1BB9507}" type="presParOf" srcId="{2B7D92E1-2ACE-4F15-BC01-D5956A0ED181}" destId="{120BEFEB-1C2C-4D63-A36A-1CAF5724A1F5}" srcOrd="0" destOrd="0" presId="urn:microsoft.com/office/officeart/2005/8/layout/lProcess2"/>
    <dgm:cxn modelId="{94EABE5C-B0FB-4C5F-A0A0-7B2C43D66BA2}" type="presParOf" srcId="{2B7D92E1-2ACE-4F15-BC01-D5956A0ED181}" destId="{040841E2-463C-4F3B-BCD4-737BE99DFBA0}" srcOrd="1" destOrd="0" presId="urn:microsoft.com/office/officeart/2005/8/layout/lProcess2"/>
    <dgm:cxn modelId="{6C535FE3-9888-4C9F-A211-631D8B2275A2}" type="presParOf" srcId="{2B7D92E1-2ACE-4F15-BC01-D5956A0ED181}" destId="{37E90702-81A4-4C36-8FB4-0A9153E9DFD8}" srcOrd="2" destOrd="0" presId="urn:microsoft.com/office/officeart/2005/8/layout/lProcess2"/>
    <dgm:cxn modelId="{8C3D9332-B0F6-4DFA-8D2E-84E380913CF2}" type="presParOf" srcId="{2B7D92E1-2ACE-4F15-BC01-D5956A0ED181}" destId="{D3434C95-CDCA-4CA4-86FB-C85AF55B9F5B}" srcOrd="3" destOrd="0" presId="urn:microsoft.com/office/officeart/2005/8/layout/lProcess2"/>
    <dgm:cxn modelId="{50C13062-5569-4144-AD6F-FDE2EBC8328F}" type="presParOf" srcId="{2B7D92E1-2ACE-4F15-BC01-D5956A0ED181}" destId="{EF485577-FC44-4441-9443-93AA5A76F3EA}" srcOrd="4" destOrd="0" presId="urn:microsoft.com/office/officeart/2005/8/layout/lProcess2"/>
    <dgm:cxn modelId="{455D7280-89BA-4CE0-8E1F-5FA37F377C36}" type="presParOf" srcId="{D8E2ACAC-D135-4FBA-8BCE-37659A422581}" destId="{9A2297EA-A00F-4468-81F8-4040E8012582}" srcOrd="3" destOrd="0" presId="urn:microsoft.com/office/officeart/2005/8/layout/lProcess2"/>
    <dgm:cxn modelId="{8FAEC6A4-0ACD-472D-9A1B-6AEB941F2C79}" type="presParOf" srcId="{D8E2ACAC-D135-4FBA-8BCE-37659A422581}" destId="{B900A99D-62A8-4CD1-9B59-4553CFF6B2D0}" srcOrd="4" destOrd="0" presId="urn:microsoft.com/office/officeart/2005/8/layout/lProcess2"/>
    <dgm:cxn modelId="{9F604E2D-001C-4F81-95EC-08B10D4BC56B}" type="presParOf" srcId="{B900A99D-62A8-4CD1-9B59-4553CFF6B2D0}" destId="{7BE74EB3-FDB1-4A6B-B536-B389715F9CD6}" srcOrd="0" destOrd="0" presId="urn:microsoft.com/office/officeart/2005/8/layout/lProcess2"/>
    <dgm:cxn modelId="{99964359-23F8-4601-A866-B2021667BE78}" type="presParOf" srcId="{B900A99D-62A8-4CD1-9B59-4553CFF6B2D0}" destId="{03724A87-CEB0-4519-B436-9D650608A81F}" srcOrd="1" destOrd="0" presId="urn:microsoft.com/office/officeart/2005/8/layout/lProcess2"/>
    <dgm:cxn modelId="{1EF88F01-A211-4C27-AF86-DC6CFCDAA0DE}" type="presParOf" srcId="{B900A99D-62A8-4CD1-9B59-4553CFF6B2D0}" destId="{0715EB5D-27C9-46DB-9E51-E1D48433EF91}" srcOrd="2" destOrd="0" presId="urn:microsoft.com/office/officeart/2005/8/layout/lProcess2"/>
    <dgm:cxn modelId="{64547DF9-2F17-49B3-BCD5-3C912B76CF38}" type="presParOf" srcId="{0715EB5D-27C9-46DB-9E51-E1D48433EF91}" destId="{FBD18CA6-E640-46E6-9A5D-8EDBD3719A5A}" srcOrd="0" destOrd="0" presId="urn:microsoft.com/office/officeart/2005/8/layout/lProcess2"/>
    <dgm:cxn modelId="{35270664-7181-4C0F-AD0F-95BF5EE3BB3A}" type="presParOf" srcId="{FBD18CA6-E640-46E6-9A5D-8EDBD3719A5A}" destId="{F9E489D8-9B01-4887-9076-F575B56A78BF}" srcOrd="0" destOrd="0" presId="urn:microsoft.com/office/officeart/2005/8/layout/lProcess2"/>
    <dgm:cxn modelId="{887EAEB1-3EDB-460B-8CFB-62C2DE440807}" type="presParOf" srcId="{FBD18CA6-E640-46E6-9A5D-8EDBD3719A5A}" destId="{9FB398F2-2CAA-43E5-AD8C-92FA5EB9A21E}" srcOrd="1" destOrd="0" presId="urn:microsoft.com/office/officeart/2005/8/layout/lProcess2"/>
    <dgm:cxn modelId="{BBE8EBB4-63D1-4894-AFBF-C8EE217F32D4}" type="presParOf" srcId="{FBD18CA6-E640-46E6-9A5D-8EDBD3719A5A}" destId="{D9ED5574-58E9-42BF-B482-3AEA82649E61}" srcOrd="2" destOrd="0" presId="urn:microsoft.com/office/officeart/2005/8/layout/lProcess2"/>
    <dgm:cxn modelId="{C5F37D28-EEBF-41F1-895F-96DE29D6E88A}" type="presParOf" srcId="{FBD18CA6-E640-46E6-9A5D-8EDBD3719A5A}" destId="{2E57AF50-CA2B-4FFF-BF6F-BDE9010F37B1}" srcOrd="3" destOrd="0" presId="urn:microsoft.com/office/officeart/2005/8/layout/lProcess2"/>
    <dgm:cxn modelId="{B1E2D9C5-D393-457F-B5E9-4D343822141A}" type="presParOf" srcId="{FBD18CA6-E640-46E6-9A5D-8EDBD3719A5A}" destId="{D28640F6-63B2-4D23-A20D-C39397379E00}" srcOrd="4" destOrd="0" presId="urn:microsoft.com/office/officeart/2005/8/layout/lProcess2"/>
    <dgm:cxn modelId="{88208EFF-E7E4-4690-902B-FFBF1FC9C02F}" type="presParOf" srcId="{D8E2ACAC-D135-4FBA-8BCE-37659A422581}" destId="{BB6051B1-8959-404B-ABD1-966D071BDA6F}" srcOrd="5" destOrd="0" presId="urn:microsoft.com/office/officeart/2005/8/layout/lProcess2"/>
    <dgm:cxn modelId="{2EBAF8D7-EFD1-4953-A93F-0D20AE4BAD59}" type="presParOf" srcId="{D8E2ACAC-D135-4FBA-8BCE-37659A422581}" destId="{AB53AF67-48CD-4FAD-83E5-36D1E641CCB6}" srcOrd="6" destOrd="0" presId="urn:microsoft.com/office/officeart/2005/8/layout/lProcess2"/>
    <dgm:cxn modelId="{C7BEDB75-166B-445E-B06C-CB2EAA4652C3}" type="presParOf" srcId="{AB53AF67-48CD-4FAD-83E5-36D1E641CCB6}" destId="{D6E3E89A-D95B-4CBF-9B84-6B342E25E4A0}" srcOrd="0" destOrd="0" presId="urn:microsoft.com/office/officeart/2005/8/layout/lProcess2"/>
    <dgm:cxn modelId="{6546D47E-9E57-4DBC-BC2F-5D1107619A4E}" type="presParOf" srcId="{AB53AF67-48CD-4FAD-83E5-36D1E641CCB6}" destId="{E4046469-6CFF-4861-9904-71EB86F8A80E}" srcOrd="1" destOrd="0" presId="urn:microsoft.com/office/officeart/2005/8/layout/lProcess2"/>
    <dgm:cxn modelId="{BE536D07-0DC6-42AE-834D-538BEC58F4BE}" type="presParOf" srcId="{AB53AF67-48CD-4FAD-83E5-36D1E641CCB6}" destId="{14BAE281-57D6-4F8E-8CEB-D11F7E9BBCC7}" srcOrd="2" destOrd="0" presId="urn:microsoft.com/office/officeart/2005/8/layout/lProcess2"/>
    <dgm:cxn modelId="{DD7207EA-FA3B-4855-A9A5-D1592CF2102C}" type="presParOf" srcId="{14BAE281-57D6-4F8E-8CEB-D11F7E9BBCC7}" destId="{8E01FFBC-1DD1-4987-8341-53EB05FA7231}" srcOrd="0" destOrd="0" presId="urn:microsoft.com/office/officeart/2005/8/layout/lProcess2"/>
    <dgm:cxn modelId="{8F847DCA-5C39-4946-B7E2-C0DCC705CBE9}" type="presParOf" srcId="{8E01FFBC-1DD1-4987-8341-53EB05FA7231}" destId="{02FB3363-DF39-4990-9A02-C31E247CC264}" srcOrd="0" destOrd="0" presId="urn:microsoft.com/office/officeart/2005/8/layout/lProcess2"/>
    <dgm:cxn modelId="{955C32FA-B92A-4F58-BB3F-2B7949E78A9B}" type="presParOf" srcId="{8E01FFBC-1DD1-4987-8341-53EB05FA7231}" destId="{82E7293F-8004-434A-B6C1-2E3C2A5C6D0A}" srcOrd="1" destOrd="0" presId="urn:microsoft.com/office/officeart/2005/8/layout/lProcess2"/>
    <dgm:cxn modelId="{0C7F090D-2071-454D-83FE-16819CCB6053}" type="presParOf" srcId="{8E01FFBC-1DD1-4987-8341-53EB05FA7231}" destId="{5FC4F9C9-C72E-49FC-9140-31C0044FB30B}" srcOrd="2" destOrd="0" presId="urn:microsoft.com/office/officeart/2005/8/layout/lProcess2"/>
    <dgm:cxn modelId="{29D247D4-E9A2-4C02-8DB5-65C990B092A0}" type="presParOf" srcId="{8E01FFBC-1DD1-4987-8341-53EB05FA7231}" destId="{59B29635-A2D3-47E8-8532-A302A0A3FA36}" srcOrd="3" destOrd="0" presId="urn:microsoft.com/office/officeart/2005/8/layout/lProcess2"/>
    <dgm:cxn modelId="{06380000-50BB-4CC9-9EB8-ABA3FCA289C4}" type="presParOf" srcId="{8E01FFBC-1DD1-4987-8341-53EB05FA7231}" destId="{46A35133-45ED-4A8F-88E7-D0F38AEC8BD7}"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EBC9CE-1599-4C05-B8E9-1110AB7498E5}" type="doc">
      <dgm:prSet loTypeId="urn:microsoft.com/office/officeart/2005/8/layout/process4" loCatId="list" qsTypeId="urn:microsoft.com/office/officeart/2005/8/quickstyle/simple1" qsCatId="simple" csTypeId="urn:microsoft.com/office/officeart/2005/8/colors/colorful4" csCatId="colorful"/>
      <dgm:spPr/>
      <dgm:t>
        <a:bodyPr/>
        <a:lstStyle/>
        <a:p>
          <a:endParaRPr lang="it-IT"/>
        </a:p>
      </dgm:t>
    </dgm:pt>
    <dgm:pt modelId="{EA154070-27D1-440D-BDAD-799B5A67C0C9}">
      <dgm:prSet/>
      <dgm:spPr/>
      <dgm:t>
        <a:bodyPr/>
        <a:lstStyle/>
        <a:p>
          <a:r>
            <a:rPr lang="en-GB" dirty="0"/>
            <a:t>Tourism, especially rural tourism, has the potential to harm the environment and to have </a:t>
          </a:r>
          <a:r>
            <a:rPr lang="en-GB" b="1" dirty="0"/>
            <a:t>adverse impacts </a:t>
          </a:r>
          <a:r>
            <a:rPr lang="en-GB" dirty="0"/>
            <a:t>on the local communities unless carefully planned and managed.</a:t>
          </a:r>
          <a:endParaRPr lang="it-IT" dirty="0"/>
        </a:p>
      </dgm:t>
    </dgm:pt>
    <dgm:pt modelId="{5335C2EB-E45A-4853-99F9-643E0F6AE447}" type="parTrans" cxnId="{04BDB70A-08E2-4FCA-BF05-AC30C6D63081}">
      <dgm:prSet/>
      <dgm:spPr/>
      <dgm:t>
        <a:bodyPr/>
        <a:lstStyle/>
        <a:p>
          <a:endParaRPr lang="it-IT"/>
        </a:p>
      </dgm:t>
    </dgm:pt>
    <dgm:pt modelId="{61F7C356-E084-40A1-93CF-35383C50E875}" type="sibTrans" cxnId="{04BDB70A-08E2-4FCA-BF05-AC30C6D63081}">
      <dgm:prSet/>
      <dgm:spPr/>
      <dgm:t>
        <a:bodyPr/>
        <a:lstStyle/>
        <a:p>
          <a:endParaRPr lang="it-IT"/>
        </a:p>
      </dgm:t>
    </dgm:pt>
    <dgm:pt modelId="{586B9E8C-E35A-4932-A0BE-6A5955EE75FC}">
      <dgm:prSet/>
      <dgm:spPr/>
      <dgm:t>
        <a:bodyPr/>
        <a:lstStyle/>
        <a:p>
          <a:r>
            <a:rPr lang="en-GB"/>
            <a:t>Appropriate strategies would </a:t>
          </a:r>
          <a:r>
            <a:rPr lang="en-GB" b="1"/>
            <a:t>ensure the realization of the benefits associated with tourism while limiting its adverse impacts</a:t>
          </a:r>
          <a:r>
            <a:rPr lang="en-GB"/>
            <a:t>, especially on the natural environment and the local culture.</a:t>
          </a:r>
          <a:endParaRPr lang="it-IT"/>
        </a:p>
      </dgm:t>
    </dgm:pt>
    <dgm:pt modelId="{2FFA09B1-CFF1-4250-8E1F-F11D86B28BDA}" type="parTrans" cxnId="{A6A6C27A-FF12-4B4D-9C19-34F8BDC4CED2}">
      <dgm:prSet/>
      <dgm:spPr/>
      <dgm:t>
        <a:bodyPr/>
        <a:lstStyle/>
        <a:p>
          <a:endParaRPr lang="it-IT"/>
        </a:p>
      </dgm:t>
    </dgm:pt>
    <dgm:pt modelId="{57A0EAAB-4931-4973-BED8-09A6DAFE32FC}" type="sibTrans" cxnId="{A6A6C27A-FF12-4B4D-9C19-34F8BDC4CED2}">
      <dgm:prSet/>
      <dgm:spPr/>
      <dgm:t>
        <a:bodyPr/>
        <a:lstStyle/>
        <a:p>
          <a:endParaRPr lang="it-IT"/>
        </a:p>
      </dgm:t>
    </dgm:pt>
    <dgm:pt modelId="{50DA77FA-8C5B-491A-8D74-B99C408CABDC}">
      <dgm:prSet/>
      <dgm:spPr/>
      <dgm:t>
        <a:bodyPr/>
        <a:lstStyle/>
        <a:p>
          <a:r>
            <a:rPr lang="en-GB" dirty="0"/>
            <a:t>The nature and complexity of rural tourism necessitate the adoption of a </a:t>
          </a:r>
          <a:r>
            <a:rPr lang="en-GB" b="1" dirty="0"/>
            <a:t>holistic approach </a:t>
          </a:r>
          <a:r>
            <a:rPr lang="en-GB" dirty="0"/>
            <a:t>that takes into account the diversity of the resources utilized and the </a:t>
          </a:r>
          <a:r>
            <a:rPr lang="en-GB" b="1" dirty="0"/>
            <a:t>stakeholders involved</a:t>
          </a:r>
          <a:r>
            <a:rPr lang="en-GB" dirty="0"/>
            <a:t>.</a:t>
          </a:r>
          <a:endParaRPr lang="it-IT" dirty="0"/>
        </a:p>
      </dgm:t>
    </dgm:pt>
    <dgm:pt modelId="{05612181-3904-4F5F-B84F-0F0CA5E07050}" type="parTrans" cxnId="{5BD37A32-9AE6-432C-AB91-4289AFDF3F05}">
      <dgm:prSet/>
      <dgm:spPr/>
      <dgm:t>
        <a:bodyPr/>
        <a:lstStyle/>
        <a:p>
          <a:endParaRPr lang="it-IT"/>
        </a:p>
      </dgm:t>
    </dgm:pt>
    <dgm:pt modelId="{5A9AC73F-03EC-4A28-8415-293571B95D9B}" type="sibTrans" cxnId="{5BD37A32-9AE6-432C-AB91-4289AFDF3F05}">
      <dgm:prSet/>
      <dgm:spPr/>
      <dgm:t>
        <a:bodyPr/>
        <a:lstStyle/>
        <a:p>
          <a:endParaRPr lang="it-IT"/>
        </a:p>
      </dgm:t>
    </dgm:pt>
    <dgm:pt modelId="{B4612C02-4EAE-4664-858C-A28BFC504DE6}" type="pres">
      <dgm:prSet presAssocID="{4FEBC9CE-1599-4C05-B8E9-1110AB7498E5}" presName="Name0" presStyleCnt="0">
        <dgm:presLayoutVars>
          <dgm:dir/>
          <dgm:animLvl val="lvl"/>
          <dgm:resizeHandles val="exact"/>
        </dgm:presLayoutVars>
      </dgm:prSet>
      <dgm:spPr/>
    </dgm:pt>
    <dgm:pt modelId="{E03486A9-F3EE-4D32-848B-CA57D87934F8}" type="pres">
      <dgm:prSet presAssocID="{50DA77FA-8C5B-491A-8D74-B99C408CABDC}" presName="boxAndChildren" presStyleCnt="0"/>
      <dgm:spPr/>
    </dgm:pt>
    <dgm:pt modelId="{F1E52BEB-4821-4EF4-B0E1-AF8532C18DB9}" type="pres">
      <dgm:prSet presAssocID="{50DA77FA-8C5B-491A-8D74-B99C408CABDC}" presName="parentTextBox" presStyleLbl="node1" presStyleIdx="0" presStyleCnt="3"/>
      <dgm:spPr/>
    </dgm:pt>
    <dgm:pt modelId="{6ED6DC54-ABEF-49DF-9E91-7632FD5AA17D}" type="pres">
      <dgm:prSet presAssocID="{57A0EAAB-4931-4973-BED8-09A6DAFE32FC}" presName="sp" presStyleCnt="0"/>
      <dgm:spPr/>
    </dgm:pt>
    <dgm:pt modelId="{7DCFB980-BB02-45F8-9DEF-0C75A16CB6E2}" type="pres">
      <dgm:prSet presAssocID="{586B9E8C-E35A-4932-A0BE-6A5955EE75FC}" presName="arrowAndChildren" presStyleCnt="0"/>
      <dgm:spPr/>
    </dgm:pt>
    <dgm:pt modelId="{1B56CF88-28D4-418C-8E58-01B7A70DCDBE}" type="pres">
      <dgm:prSet presAssocID="{586B9E8C-E35A-4932-A0BE-6A5955EE75FC}" presName="parentTextArrow" presStyleLbl="node1" presStyleIdx="1" presStyleCnt="3"/>
      <dgm:spPr/>
    </dgm:pt>
    <dgm:pt modelId="{0024F637-D74F-4245-B6F6-265CE13EBA2E}" type="pres">
      <dgm:prSet presAssocID="{61F7C356-E084-40A1-93CF-35383C50E875}" presName="sp" presStyleCnt="0"/>
      <dgm:spPr/>
    </dgm:pt>
    <dgm:pt modelId="{4EF3564C-2A93-4BD8-9F3D-5B5CFFD4BA09}" type="pres">
      <dgm:prSet presAssocID="{EA154070-27D1-440D-BDAD-799B5A67C0C9}" presName="arrowAndChildren" presStyleCnt="0"/>
      <dgm:spPr/>
    </dgm:pt>
    <dgm:pt modelId="{C8FB43CA-F787-4E96-AE10-E4D677FC147E}" type="pres">
      <dgm:prSet presAssocID="{EA154070-27D1-440D-BDAD-799B5A67C0C9}" presName="parentTextArrow" presStyleLbl="node1" presStyleIdx="2" presStyleCnt="3"/>
      <dgm:spPr/>
    </dgm:pt>
  </dgm:ptLst>
  <dgm:cxnLst>
    <dgm:cxn modelId="{956FDE09-E6C7-47E7-AE24-4140A48021C5}" type="presOf" srcId="{50DA77FA-8C5B-491A-8D74-B99C408CABDC}" destId="{F1E52BEB-4821-4EF4-B0E1-AF8532C18DB9}" srcOrd="0" destOrd="0" presId="urn:microsoft.com/office/officeart/2005/8/layout/process4"/>
    <dgm:cxn modelId="{04BDB70A-08E2-4FCA-BF05-AC30C6D63081}" srcId="{4FEBC9CE-1599-4C05-B8E9-1110AB7498E5}" destId="{EA154070-27D1-440D-BDAD-799B5A67C0C9}" srcOrd="0" destOrd="0" parTransId="{5335C2EB-E45A-4853-99F9-643E0F6AE447}" sibTransId="{61F7C356-E084-40A1-93CF-35383C50E875}"/>
    <dgm:cxn modelId="{5BD37A32-9AE6-432C-AB91-4289AFDF3F05}" srcId="{4FEBC9CE-1599-4C05-B8E9-1110AB7498E5}" destId="{50DA77FA-8C5B-491A-8D74-B99C408CABDC}" srcOrd="2" destOrd="0" parTransId="{05612181-3904-4F5F-B84F-0F0CA5E07050}" sibTransId="{5A9AC73F-03EC-4A28-8415-293571B95D9B}"/>
    <dgm:cxn modelId="{A6A6C27A-FF12-4B4D-9C19-34F8BDC4CED2}" srcId="{4FEBC9CE-1599-4C05-B8E9-1110AB7498E5}" destId="{586B9E8C-E35A-4932-A0BE-6A5955EE75FC}" srcOrd="1" destOrd="0" parTransId="{2FFA09B1-CFF1-4250-8E1F-F11D86B28BDA}" sibTransId="{57A0EAAB-4931-4973-BED8-09A6DAFE32FC}"/>
    <dgm:cxn modelId="{3E5C24A1-5657-49C7-8933-D3F9995FA726}" type="presOf" srcId="{586B9E8C-E35A-4932-A0BE-6A5955EE75FC}" destId="{1B56CF88-28D4-418C-8E58-01B7A70DCDBE}" srcOrd="0" destOrd="0" presId="urn:microsoft.com/office/officeart/2005/8/layout/process4"/>
    <dgm:cxn modelId="{3692DCAE-6ECB-4759-9B6D-6B59068E231E}" type="presOf" srcId="{EA154070-27D1-440D-BDAD-799B5A67C0C9}" destId="{C8FB43CA-F787-4E96-AE10-E4D677FC147E}" srcOrd="0" destOrd="0" presId="urn:microsoft.com/office/officeart/2005/8/layout/process4"/>
    <dgm:cxn modelId="{C4C0F2B0-692C-4F74-B3AD-59FEF185ADC8}" type="presOf" srcId="{4FEBC9CE-1599-4C05-B8E9-1110AB7498E5}" destId="{B4612C02-4EAE-4664-858C-A28BFC504DE6}" srcOrd="0" destOrd="0" presId="urn:microsoft.com/office/officeart/2005/8/layout/process4"/>
    <dgm:cxn modelId="{8B650D04-41C6-4EBD-861A-7E9A3A767E9C}" type="presParOf" srcId="{B4612C02-4EAE-4664-858C-A28BFC504DE6}" destId="{E03486A9-F3EE-4D32-848B-CA57D87934F8}" srcOrd="0" destOrd="0" presId="urn:microsoft.com/office/officeart/2005/8/layout/process4"/>
    <dgm:cxn modelId="{199EF525-A140-4EE9-A798-0BBD8B1D0BC3}" type="presParOf" srcId="{E03486A9-F3EE-4D32-848B-CA57D87934F8}" destId="{F1E52BEB-4821-4EF4-B0E1-AF8532C18DB9}" srcOrd="0" destOrd="0" presId="urn:microsoft.com/office/officeart/2005/8/layout/process4"/>
    <dgm:cxn modelId="{38D69624-B9C5-410E-A87E-9929D5AC6E52}" type="presParOf" srcId="{B4612C02-4EAE-4664-858C-A28BFC504DE6}" destId="{6ED6DC54-ABEF-49DF-9E91-7632FD5AA17D}" srcOrd="1" destOrd="0" presId="urn:microsoft.com/office/officeart/2005/8/layout/process4"/>
    <dgm:cxn modelId="{384445E4-BDB7-4583-B214-ABCDF0C737FA}" type="presParOf" srcId="{B4612C02-4EAE-4664-858C-A28BFC504DE6}" destId="{7DCFB980-BB02-45F8-9DEF-0C75A16CB6E2}" srcOrd="2" destOrd="0" presId="urn:microsoft.com/office/officeart/2005/8/layout/process4"/>
    <dgm:cxn modelId="{76E30BEF-2C68-4648-A452-B944FC816B16}" type="presParOf" srcId="{7DCFB980-BB02-45F8-9DEF-0C75A16CB6E2}" destId="{1B56CF88-28D4-418C-8E58-01B7A70DCDBE}" srcOrd="0" destOrd="0" presId="urn:microsoft.com/office/officeart/2005/8/layout/process4"/>
    <dgm:cxn modelId="{E800D5EC-946C-4427-8C83-3874BEFC1581}" type="presParOf" srcId="{B4612C02-4EAE-4664-858C-A28BFC504DE6}" destId="{0024F637-D74F-4245-B6F6-265CE13EBA2E}" srcOrd="3" destOrd="0" presId="urn:microsoft.com/office/officeart/2005/8/layout/process4"/>
    <dgm:cxn modelId="{1FE8BD48-048C-4117-84CD-0B9808AD2BD6}" type="presParOf" srcId="{B4612C02-4EAE-4664-858C-A28BFC504DE6}" destId="{4EF3564C-2A93-4BD8-9F3D-5B5CFFD4BA09}" srcOrd="4" destOrd="0" presId="urn:microsoft.com/office/officeart/2005/8/layout/process4"/>
    <dgm:cxn modelId="{B9F666E0-B17D-4FCC-BC46-0B81E89A68E1}" type="presParOf" srcId="{4EF3564C-2A93-4BD8-9F3D-5B5CFFD4BA09}" destId="{C8FB43CA-F787-4E96-AE10-E4D677FC147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01D295-C3A5-44EE-B605-0BF11E9831D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72E9B1D-8F4C-4D12-98BF-8AD10B0C74BC}">
      <dgm:prSet/>
      <dgm:spPr/>
      <dgm:t>
        <a:bodyPr/>
        <a:lstStyle/>
        <a:p>
          <a:r>
            <a:rPr lang="en-GB"/>
            <a:t>Active involvement and participation of residents in the tourism development process seem to be </a:t>
          </a:r>
          <a:r>
            <a:rPr lang="en-GB" b="1"/>
            <a:t>prerequisites for achieving the goal of sustainability and thereby improving the overall welfare in the community</a:t>
          </a:r>
          <a:r>
            <a:rPr lang="en-GB"/>
            <a:t>.</a:t>
          </a:r>
          <a:endParaRPr lang="en-US"/>
        </a:p>
      </dgm:t>
    </dgm:pt>
    <dgm:pt modelId="{E29ED1F9-3951-4BCF-B105-A34703CB6C26}" type="parTrans" cxnId="{EFEB4D48-CE8D-4E2B-BE6F-76DA5D4B2C49}">
      <dgm:prSet/>
      <dgm:spPr/>
      <dgm:t>
        <a:bodyPr/>
        <a:lstStyle/>
        <a:p>
          <a:endParaRPr lang="en-US"/>
        </a:p>
      </dgm:t>
    </dgm:pt>
    <dgm:pt modelId="{DAFCB783-2F06-4487-AE14-7B0097A3F7A2}" type="sibTrans" cxnId="{EFEB4D48-CE8D-4E2B-BE6F-76DA5D4B2C49}">
      <dgm:prSet/>
      <dgm:spPr/>
      <dgm:t>
        <a:bodyPr/>
        <a:lstStyle/>
        <a:p>
          <a:endParaRPr lang="en-US"/>
        </a:p>
      </dgm:t>
    </dgm:pt>
    <dgm:pt modelId="{EFF30A45-6502-4003-A3BD-8BACDF6161FC}">
      <dgm:prSet/>
      <dgm:spPr/>
      <dgm:t>
        <a:bodyPr/>
        <a:lstStyle/>
        <a:p>
          <a:r>
            <a:rPr lang="en-GB" dirty="0"/>
            <a:t>Rural tourism development should be </a:t>
          </a:r>
          <a:r>
            <a:rPr lang="en-GB" b="1" u="sng" dirty="0"/>
            <a:t>community based </a:t>
          </a:r>
          <a:r>
            <a:rPr lang="en-GB" b="1" dirty="0"/>
            <a:t>and involve a multidimensional sustainability strategy</a:t>
          </a:r>
          <a:r>
            <a:rPr lang="en-GB" dirty="0"/>
            <a:t>.</a:t>
          </a:r>
          <a:endParaRPr lang="en-US" dirty="0"/>
        </a:p>
      </dgm:t>
    </dgm:pt>
    <dgm:pt modelId="{04A02BB2-F892-4664-8B32-976A4D032F2E}" type="parTrans" cxnId="{AD9AE19D-1948-406F-8BD2-75CFE9CFCB9F}">
      <dgm:prSet/>
      <dgm:spPr/>
      <dgm:t>
        <a:bodyPr/>
        <a:lstStyle/>
        <a:p>
          <a:endParaRPr lang="en-US"/>
        </a:p>
      </dgm:t>
    </dgm:pt>
    <dgm:pt modelId="{E4013964-749C-4013-AD5E-1038ADB6A4C7}" type="sibTrans" cxnId="{AD9AE19D-1948-406F-8BD2-75CFE9CFCB9F}">
      <dgm:prSet/>
      <dgm:spPr/>
      <dgm:t>
        <a:bodyPr/>
        <a:lstStyle/>
        <a:p>
          <a:endParaRPr lang="en-US"/>
        </a:p>
      </dgm:t>
    </dgm:pt>
    <dgm:pt modelId="{858CCEAE-ADC9-421F-9D86-9BA0E4160A10}" type="pres">
      <dgm:prSet presAssocID="{4601D295-C3A5-44EE-B605-0BF11E9831DC}" presName="hierChild1" presStyleCnt="0">
        <dgm:presLayoutVars>
          <dgm:chPref val="1"/>
          <dgm:dir/>
          <dgm:animOne val="branch"/>
          <dgm:animLvl val="lvl"/>
          <dgm:resizeHandles/>
        </dgm:presLayoutVars>
      </dgm:prSet>
      <dgm:spPr/>
    </dgm:pt>
    <dgm:pt modelId="{8A57677F-8CE2-490D-AEE5-2538F6C15B30}" type="pres">
      <dgm:prSet presAssocID="{672E9B1D-8F4C-4D12-98BF-8AD10B0C74BC}" presName="hierRoot1" presStyleCnt="0"/>
      <dgm:spPr/>
    </dgm:pt>
    <dgm:pt modelId="{A4D75365-7B64-468B-9196-6EFFBFE40373}" type="pres">
      <dgm:prSet presAssocID="{672E9B1D-8F4C-4D12-98BF-8AD10B0C74BC}" presName="composite" presStyleCnt="0"/>
      <dgm:spPr/>
    </dgm:pt>
    <dgm:pt modelId="{A72E6B63-D8DA-44EF-834C-B3C25E46BC6E}" type="pres">
      <dgm:prSet presAssocID="{672E9B1D-8F4C-4D12-98BF-8AD10B0C74BC}" presName="background" presStyleLbl="node0" presStyleIdx="0" presStyleCnt="2"/>
      <dgm:spPr/>
    </dgm:pt>
    <dgm:pt modelId="{FFAC5FFA-E5E5-4B93-B9FB-583F13636F76}" type="pres">
      <dgm:prSet presAssocID="{672E9B1D-8F4C-4D12-98BF-8AD10B0C74BC}" presName="text" presStyleLbl="fgAcc0" presStyleIdx="0" presStyleCnt="2">
        <dgm:presLayoutVars>
          <dgm:chPref val="3"/>
        </dgm:presLayoutVars>
      </dgm:prSet>
      <dgm:spPr/>
    </dgm:pt>
    <dgm:pt modelId="{F2CF6F2F-7163-45D9-B188-7863AFB9B445}" type="pres">
      <dgm:prSet presAssocID="{672E9B1D-8F4C-4D12-98BF-8AD10B0C74BC}" presName="hierChild2" presStyleCnt="0"/>
      <dgm:spPr/>
    </dgm:pt>
    <dgm:pt modelId="{92E3C268-FC02-4461-AB9B-2B8261C30386}" type="pres">
      <dgm:prSet presAssocID="{EFF30A45-6502-4003-A3BD-8BACDF6161FC}" presName="hierRoot1" presStyleCnt="0"/>
      <dgm:spPr/>
    </dgm:pt>
    <dgm:pt modelId="{A1504FF8-01F6-4B5D-8EB2-FBCB49DEA292}" type="pres">
      <dgm:prSet presAssocID="{EFF30A45-6502-4003-A3BD-8BACDF6161FC}" presName="composite" presStyleCnt="0"/>
      <dgm:spPr/>
    </dgm:pt>
    <dgm:pt modelId="{447D1571-BD85-46E2-B1C3-0945D5A40E27}" type="pres">
      <dgm:prSet presAssocID="{EFF30A45-6502-4003-A3BD-8BACDF6161FC}" presName="background" presStyleLbl="node0" presStyleIdx="1" presStyleCnt="2"/>
      <dgm:spPr/>
    </dgm:pt>
    <dgm:pt modelId="{3F5AE260-10BC-4BBF-97CD-B597F7AC6BF9}" type="pres">
      <dgm:prSet presAssocID="{EFF30A45-6502-4003-A3BD-8BACDF6161FC}" presName="text" presStyleLbl="fgAcc0" presStyleIdx="1" presStyleCnt="2">
        <dgm:presLayoutVars>
          <dgm:chPref val="3"/>
        </dgm:presLayoutVars>
      </dgm:prSet>
      <dgm:spPr/>
    </dgm:pt>
    <dgm:pt modelId="{A1E06B80-B69D-4DF3-821C-7A6F0A179A2A}" type="pres">
      <dgm:prSet presAssocID="{EFF30A45-6502-4003-A3BD-8BACDF6161FC}" presName="hierChild2" presStyleCnt="0"/>
      <dgm:spPr/>
    </dgm:pt>
  </dgm:ptLst>
  <dgm:cxnLst>
    <dgm:cxn modelId="{A92F2522-0C41-44FB-9A0F-B3DDEE557CA2}" type="presOf" srcId="{EFF30A45-6502-4003-A3BD-8BACDF6161FC}" destId="{3F5AE260-10BC-4BBF-97CD-B597F7AC6BF9}" srcOrd="0" destOrd="0" presId="urn:microsoft.com/office/officeart/2005/8/layout/hierarchy1"/>
    <dgm:cxn modelId="{285AC145-26B5-4497-AF59-EAA85CEAC24A}" type="presOf" srcId="{672E9B1D-8F4C-4D12-98BF-8AD10B0C74BC}" destId="{FFAC5FFA-E5E5-4B93-B9FB-583F13636F76}" srcOrd="0" destOrd="0" presId="urn:microsoft.com/office/officeart/2005/8/layout/hierarchy1"/>
    <dgm:cxn modelId="{EFEB4D48-CE8D-4E2B-BE6F-76DA5D4B2C49}" srcId="{4601D295-C3A5-44EE-B605-0BF11E9831DC}" destId="{672E9B1D-8F4C-4D12-98BF-8AD10B0C74BC}" srcOrd="0" destOrd="0" parTransId="{E29ED1F9-3951-4BCF-B105-A34703CB6C26}" sibTransId="{DAFCB783-2F06-4487-AE14-7B0097A3F7A2}"/>
    <dgm:cxn modelId="{AD9AE19D-1948-406F-8BD2-75CFE9CFCB9F}" srcId="{4601D295-C3A5-44EE-B605-0BF11E9831DC}" destId="{EFF30A45-6502-4003-A3BD-8BACDF6161FC}" srcOrd="1" destOrd="0" parTransId="{04A02BB2-F892-4664-8B32-976A4D032F2E}" sibTransId="{E4013964-749C-4013-AD5E-1038ADB6A4C7}"/>
    <dgm:cxn modelId="{B86C3EF0-57DD-4D9D-BCD4-4EAF29C1915E}" type="presOf" srcId="{4601D295-C3A5-44EE-B605-0BF11E9831DC}" destId="{858CCEAE-ADC9-421F-9D86-9BA0E4160A10}" srcOrd="0" destOrd="0" presId="urn:microsoft.com/office/officeart/2005/8/layout/hierarchy1"/>
    <dgm:cxn modelId="{9EE04F59-07C1-43F4-A7A2-716FE18A4A2E}" type="presParOf" srcId="{858CCEAE-ADC9-421F-9D86-9BA0E4160A10}" destId="{8A57677F-8CE2-490D-AEE5-2538F6C15B30}" srcOrd="0" destOrd="0" presId="urn:microsoft.com/office/officeart/2005/8/layout/hierarchy1"/>
    <dgm:cxn modelId="{1C537970-8963-422E-B984-88269FBD7FE3}" type="presParOf" srcId="{8A57677F-8CE2-490D-AEE5-2538F6C15B30}" destId="{A4D75365-7B64-468B-9196-6EFFBFE40373}" srcOrd="0" destOrd="0" presId="urn:microsoft.com/office/officeart/2005/8/layout/hierarchy1"/>
    <dgm:cxn modelId="{F486D7CE-BD9A-4997-90D3-37F678C11D08}" type="presParOf" srcId="{A4D75365-7B64-468B-9196-6EFFBFE40373}" destId="{A72E6B63-D8DA-44EF-834C-B3C25E46BC6E}" srcOrd="0" destOrd="0" presId="urn:microsoft.com/office/officeart/2005/8/layout/hierarchy1"/>
    <dgm:cxn modelId="{2EEC3591-9903-4CBB-802E-00680150D471}" type="presParOf" srcId="{A4D75365-7B64-468B-9196-6EFFBFE40373}" destId="{FFAC5FFA-E5E5-4B93-B9FB-583F13636F76}" srcOrd="1" destOrd="0" presId="urn:microsoft.com/office/officeart/2005/8/layout/hierarchy1"/>
    <dgm:cxn modelId="{62E2C440-E3BF-41A2-B1A0-47F5F9ADD2B7}" type="presParOf" srcId="{8A57677F-8CE2-490D-AEE5-2538F6C15B30}" destId="{F2CF6F2F-7163-45D9-B188-7863AFB9B445}" srcOrd="1" destOrd="0" presId="urn:microsoft.com/office/officeart/2005/8/layout/hierarchy1"/>
    <dgm:cxn modelId="{6846BFB0-F418-4485-9335-93FB52C6F64E}" type="presParOf" srcId="{858CCEAE-ADC9-421F-9D86-9BA0E4160A10}" destId="{92E3C268-FC02-4461-AB9B-2B8261C30386}" srcOrd="1" destOrd="0" presId="urn:microsoft.com/office/officeart/2005/8/layout/hierarchy1"/>
    <dgm:cxn modelId="{D2FBDC52-5872-4E3C-AA89-029DC9C6D2EF}" type="presParOf" srcId="{92E3C268-FC02-4461-AB9B-2B8261C30386}" destId="{A1504FF8-01F6-4B5D-8EB2-FBCB49DEA292}" srcOrd="0" destOrd="0" presId="urn:microsoft.com/office/officeart/2005/8/layout/hierarchy1"/>
    <dgm:cxn modelId="{9605299C-3E22-46BC-A2D8-88BA0F0349B6}" type="presParOf" srcId="{A1504FF8-01F6-4B5D-8EB2-FBCB49DEA292}" destId="{447D1571-BD85-46E2-B1C3-0945D5A40E27}" srcOrd="0" destOrd="0" presId="urn:microsoft.com/office/officeart/2005/8/layout/hierarchy1"/>
    <dgm:cxn modelId="{60754FEA-ECF1-43A2-8098-BF7881D1224F}" type="presParOf" srcId="{A1504FF8-01F6-4B5D-8EB2-FBCB49DEA292}" destId="{3F5AE260-10BC-4BBF-97CD-B597F7AC6BF9}" srcOrd="1" destOrd="0" presId="urn:microsoft.com/office/officeart/2005/8/layout/hierarchy1"/>
    <dgm:cxn modelId="{B5FEDD75-AB18-4A64-A0F2-17A1E903E1DD}" type="presParOf" srcId="{92E3C268-FC02-4461-AB9B-2B8261C30386}" destId="{A1E06B80-B69D-4DF3-821C-7A6F0A179A2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32D955-D5D8-4823-80B7-ECDEB585D08C}" type="doc">
      <dgm:prSet loTypeId="urn:microsoft.com/office/officeart/2005/8/layout/venn1" loCatId="relationship" qsTypeId="urn:microsoft.com/office/officeart/2005/8/quickstyle/simple1" qsCatId="simple" csTypeId="urn:microsoft.com/office/officeart/2005/8/colors/colorful3" csCatId="colorful" phldr="1"/>
      <dgm:spPr/>
      <dgm:t>
        <a:bodyPr/>
        <a:lstStyle/>
        <a:p>
          <a:endParaRPr lang="it-IT"/>
        </a:p>
      </dgm:t>
    </dgm:pt>
    <dgm:pt modelId="{81945096-62BC-409F-B66F-5756CF871263}">
      <dgm:prSet/>
      <dgm:spPr/>
      <dgm:t>
        <a:bodyPr/>
        <a:lstStyle/>
        <a:p>
          <a:r>
            <a:rPr lang="en-GB" dirty="0"/>
            <a:t>Trust</a:t>
          </a:r>
          <a:endParaRPr lang="it-IT" dirty="0"/>
        </a:p>
      </dgm:t>
    </dgm:pt>
    <dgm:pt modelId="{49A3C2BF-28EA-42EC-B7C6-81C81E6FB3EE}" type="parTrans" cxnId="{F0ABF446-2DEA-4DCD-9BBB-73D8399AA258}">
      <dgm:prSet/>
      <dgm:spPr/>
      <dgm:t>
        <a:bodyPr/>
        <a:lstStyle/>
        <a:p>
          <a:endParaRPr lang="it-IT"/>
        </a:p>
      </dgm:t>
    </dgm:pt>
    <dgm:pt modelId="{E2145AC2-A00C-4649-8214-8BD63DE8E97C}" type="sibTrans" cxnId="{F0ABF446-2DEA-4DCD-9BBB-73D8399AA258}">
      <dgm:prSet/>
      <dgm:spPr/>
      <dgm:t>
        <a:bodyPr/>
        <a:lstStyle/>
        <a:p>
          <a:endParaRPr lang="it-IT"/>
        </a:p>
      </dgm:t>
    </dgm:pt>
    <dgm:pt modelId="{FAE742F0-326A-48F6-B56D-1F0F4D1B1452}">
      <dgm:prSet/>
      <dgm:spPr/>
      <dgm:t>
        <a:bodyPr/>
        <a:lstStyle/>
        <a:p>
          <a:r>
            <a:rPr lang="en-GB" dirty="0"/>
            <a:t>Transparency</a:t>
          </a:r>
          <a:endParaRPr lang="it-IT" dirty="0"/>
        </a:p>
      </dgm:t>
    </dgm:pt>
    <dgm:pt modelId="{DBEE2AF6-746E-4DA8-993C-1B87B4316AB2}" type="parTrans" cxnId="{E06BAA92-B6C9-4A77-9234-32F3F767557D}">
      <dgm:prSet/>
      <dgm:spPr/>
      <dgm:t>
        <a:bodyPr/>
        <a:lstStyle/>
        <a:p>
          <a:endParaRPr lang="it-IT"/>
        </a:p>
      </dgm:t>
    </dgm:pt>
    <dgm:pt modelId="{5963826F-6AED-4FCE-8709-27D0AC50BAA4}" type="sibTrans" cxnId="{E06BAA92-B6C9-4A77-9234-32F3F767557D}">
      <dgm:prSet/>
      <dgm:spPr/>
      <dgm:t>
        <a:bodyPr/>
        <a:lstStyle/>
        <a:p>
          <a:endParaRPr lang="it-IT"/>
        </a:p>
      </dgm:t>
    </dgm:pt>
    <dgm:pt modelId="{7F7594EE-71A2-4338-B37B-1069F528C115}">
      <dgm:prSet/>
      <dgm:spPr/>
      <dgm:t>
        <a:bodyPr/>
        <a:lstStyle/>
        <a:p>
          <a:r>
            <a:rPr lang="en-GB" dirty="0"/>
            <a:t>Inclusion</a:t>
          </a:r>
          <a:endParaRPr lang="it-IT" dirty="0"/>
        </a:p>
      </dgm:t>
    </dgm:pt>
    <dgm:pt modelId="{DCEEEC98-A365-4FED-8A7F-E96C9C2F63D2}" type="parTrans" cxnId="{1AB18166-AC75-4EC4-8463-321713574E2A}">
      <dgm:prSet/>
      <dgm:spPr/>
      <dgm:t>
        <a:bodyPr/>
        <a:lstStyle/>
        <a:p>
          <a:endParaRPr lang="it-IT"/>
        </a:p>
      </dgm:t>
    </dgm:pt>
    <dgm:pt modelId="{F5F31464-104C-4C4A-9463-0999F50E95FC}" type="sibTrans" cxnId="{1AB18166-AC75-4EC4-8463-321713574E2A}">
      <dgm:prSet/>
      <dgm:spPr/>
      <dgm:t>
        <a:bodyPr/>
        <a:lstStyle/>
        <a:p>
          <a:endParaRPr lang="it-IT"/>
        </a:p>
      </dgm:t>
    </dgm:pt>
    <dgm:pt modelId="{788FAE2A-F97A-471C-8A88-CABDFAB2780B}" type="pres">
      <dgm:prSet presAssocID="{5B32D955-D5D8-4823-80B7-ECDEB585D08C}" presName="compositeShape" presStyleCnt="0">
        <dgm:presLayoutVars>
          <dgm:chMax val="7"/>
          <dgm:dir/>
          <dgm:resizeHandles val="exact"/>
        </dgm:presLayoutVars>
      </dgm:prSet>
      <dgm:spPr/>
    </dgm:pt>
    <dgm:pt modelId="{514BBB45-6F2B-46E2-BFE8-3DA21E635AD4}" type="pres">
      <dgm:prSet presAssocID="{81945096-62BC-409F-B66F-5756CF871263}" presName="circ1" presStyleLbl="vennNode1" presStyleIdx="0" presStyleCnt="3"/>
      <dgm:spPr/>
    </dgm:pt>
    <dgm:pt modelId="{5ADC18BE-7463-4DB2-9B2F-9772D89FD72D}" type="pres">
      <dgm:prSet presAssocID="{81945096-62BC-409F-B66F-5756CF871263}" presName="circ1Tx" presStyleLbl="revTx" presStyleIdx="0" presStyleCnt="0">
        <dgm:presLayoutVars>
          <dgm:chMax val="0"/>
          <dgm:chPref val="0"/>
          <dgm:bulletEnabled val="1"/>
        </dgm:presLayoutVars>
      </dgm:prSet>
      <dgm:spPr/>
    </dgm:pt>
    <dgm:pt modelId="{BB9619F1-AEBE-4317-89E7-ED55E6A4C59A}" type="pres">
      <dgm:prSet presAssocID="{FAE742F0-326A-48F6-B56D-1F0F4D1B1452}" presName="circ2" presStyleLbl="vennNode1" presStyleIdx="1" presStyleCnt="3"/>
      <dgm:spPr/>
    </dgm:pt>
    <dgm:pt modelId="{214E0D8C-FAF6-444C-BABF-5A0D24D79192}" type="pres">
      <dgm:prSet presAssocID="{FAE742F0-326A-48F6-B56D-1F0F4D1B1452}" presName="circ2Tx" presStyleLbl="revTx" presStyleIdx="0" presStyleCnt="0">
        <dgm:presLayoutVars>
          <dgm:chMax val="0"/>
          <dgm:chPref val="0"/>
          <dgm:bulletEnabled val="1"/>
        </dgm:presLayoutVars>
      </dgm:prSet>
      <dgm:spPr/>
    </dgm:pt>
    <dgm:pt modelId="{D4C1F0F3-A2CD-479E-8EF0-51B6ED06336E}" type="pres">
      <dgm:prSet presAssocID="{7F7594EE-71A2-4338-B37B-1069F528C115}" presName="circ3" presStyleLbl="vennNode1" presStyleIdx="2" presStyleCnt="3"/>
      <dgm:spPr/>
    </dgm:pt>
    <dgm:pt modelId="{588D5A13-C1D1-42E6-943F-46BF9432C837}" type="pres">
      <dgm:prSet presAssocID="{7F7594EE-71A2-4338-B37B-1069F528C115}" presName="circ3Tx" presStyleLbl="revTx" presStyleIdx="0" presStyleCnt="0">
        <dgm:presLayoutVars>
          <dgm:chMax val="0"/>
          <dgm:chPref val="0"/>
          <dgm:bulletEnabled val="1"/>
        </dgm:presLayoutVars>
      </dgm:prSet>
      <dgm:spPr/>
    </dgm:pt>
  </dgm:ptLst>
  <dgm:cxnLst>
    <dgm:cxn modelId="{7D077A28-32A1-4596-9432-4EEC64566DB2}" type="presOf" srcId="{81945096-62BC-409F-B66F-5756CF871263}" destId="{514BBB45-6F2B-46E2-BFE8-3DA21E635AD4}" srcOrd="0" destOrd="0" presId="urn:microsoft.com/office/officeart/2005/8/layout/venn1"/>
    <dgm:cxn modelId="{43D1C933-9A7D-4F4A-A531-4F41CCD1ED80}" type="presOf" srcId="{FAE742F0-326A-48F6-B56D-1F0F4D1B1452}" destId="{BB9619F1-AEBE-4317-89E7-ED55E6A4C59A}" srcOrd="0" destOrd="0" presId="urn:microsoft.com/office/officeart/2005/8/layout/venn1"/>
    <dgm:cxn modelId="{1AB18166-AC75-4EC4-8463-321713574E2A}" srcId="{5B32D955-D5D8-4823-80B7-ECDEB585D08C}" destId="{7F7594EE-71A2-4338-B37B-1069F528C115}" srcOrd="2" destOrd="0" parTransId="{DCEEEC98-A365-4FED-8A7F-E96C9C2F63D2}" sibTransId="{F5F31464-104C-4C4A-9463-0999F50E95FC}"/>
    <dgm:cxn modelId="{F0ABF446-2DEA-4DCD-9BBB-73D8399AA258}" srcId="{5B32D955-D5D8-4823-80B7-ECDEB585D08C}" destId="{81945096-62BC-409F-B66F-5756CF871263}" srcOrd="0" destOrd="0" parTransId="{49A3C2BF-28EA-42EC-B7C6-81C81E6FB3EE}" sibTransId="{E2145AC2-A00C-4649-8214-8BD63DE8E97C}"/>
    <dgm:cxn modelId="{2FCFC048-0C62-46CE-8A87-5F227D12F6DB}" type="presOf" srcId="{FAE742F0-326A-48F6-B56D-1F0F4D1B1452}" destId="{214E0D8C-FAF6-444C-BABF-5A0D24D79192}" srcOrd="1" destOrd="0" presId="urn:microsoft.com/office/officeart/2005/8/layout/venn1"/>
    <dgm:cxn modelId="{3A994D6B-0015-43BA-AB9F-D25BF12D66F9}" type="presOf" srcId="{5B32D955-D5D8-4823-80B7-ECDEB585D08C}" destId="{788FAE2A-F97A-471C-8A88-CABDFAB2780B}" srcOrd="0" destOrd="0" presId="urn:microsoft.com/office/officeart/2005/8/layout/venn1"/>
    <dgm:cxn modelId="{E06BAA92-B6C9-4A77-9234-32F3F767557D}" srcId="{5B32D955-D5D8-4823-80B7-ECDEB585D08C}" destId="{FAE742F0-326A-48F6-B56D-1F0F4D1B1452}" srcOrd="1" destOrd="0" parTransId="{DBEE2AF6-746E-4DA8-993C-1B87B4316AB2}" sibTransId="{5963826F-6AED-4FCE-8709-27D0AC50BAA4}"/>
    <dgm:cxn modelId="{4CD132A8-9C31-4295-98DA-9F7F06A04393}" type="presOf" srcId="{81945096-62BC-409F-B66F-5756CF871263}" destId="{5ADC18BE-7463-4DB2-9B2F-9772D89FD72D}" srcOrd="1" destOrd="0" presId="urn:microsoft.com/office/officeart/2005/8/layout/venn1"/>
    <dgm:cxn modelId="{75A971F7-C6EE-46D9-A3A4-B40118395C1A}" type="presOf" srcId="{7F7594EE-71A2-4338-B37B-1069F528C115}" destId="{D4C1F0F3-A2CD-479E-8EF0-51B6ED06336E}" srcOrd="0" destOrd="0" presId="urn:microsoft.com/office/officeart/2005/8/layout/venn1"/>
    <dgm:cxn modelId="{75E753FA-2B73-4AD9-B28F-A680A3490656}" type="presOf" srcId="{7F7594EE-71A2-4338-B37B-1069F528C115}" destId="{588D5A13-C1D1-42E6-943F-46BF9432C837}" srcOrd="1" destOrd="0" presId="urn:microsoft.com/office/officeart/2005/8/layout/venn1"/>
    <dgm:cxn modelId="{3A9EFCC4-F2A4-418A-A2B3-F64FD70325DB}" type="presParOf" srcId="{788FAE2A-F97A-471C-8A88-CABDFAB2780B}" destId="{514BBB45-6F2B-46E2-BFE8-3DA21E635AD4}" srcOrd="0" destOrd="0" presId="urn:microsoft.com/office/officeart/2005/8/layout/venn1"/>
    <dgm:cxn modelId="{A6C9DFB6-AAA4-4AEF-BEED-868BD519DB1A}" type="presParOf" srcId="{788FAE2A-F97A-471C-8A88-CABDFAB2780B}" destId="{5ADC18BE-7463-4DB2-9B2F-9772D89FD72D}" srcOrd="1" destOrd="0" presId="urn:microsoft.com/office/officeart/2005/8/layout/venn1"/>
    <dgm:cxn modelId="{AA15BD00-EFD4-494E-8418-D0A56F1B5D37}" type="presParOf" srcId="{788FAE2A-F97A-471C-8A88-CABDFAB2780B}" destId="{BB9619F1-AEBE-4317-89E7-ED55E6A4C59A}" srcOrd="2" destOrd="0" presId="urn:microsoft.com/office/officeart/2005/8/layout/venn1"/>
    <dgm:cxn modelId="{5B65EBD6-D8C9-40E1-BD2E-20C25753FEEC}" type="presParOf" srcId="{788FAE2A-F97A-471C-8A88-CABDFAB2780B}" destId="{214E0D8C-FAF6-444C-BABF-5A0D24D79192}" srcOrd="3" destOrd="0" presId="urn:microsoft.com/office/officeart/2005/8/layout/venn1"/>
    <dgm:cxn modelId="{5B990E27-14A4-4402-AF5C-BFFACC83D3B4}" type="presParOf" srcId="{788FAE2A-F97A-471C-8A88-CABDFAB2780B}" destId="{D4C1F0F3-A2CD-479E-8EF0-51B6ED06336E}" srcOrd="4" destOrd="0" presId="urn:microsoft.com/office/officeart/2005/8/layout/venn1"/>
    <dgm:cxn modelId="{430022F1-0BFA-437D-945E-85F3F3F7EFC9}" type="presParOf" srcId="{788FAE2A-F97A-471C-8A88-CABDFAB2780B}" destId="{588D5A13-C1D1-42E6-943F-46BF9432C83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9B93B3-69B3-4F7D-873A-5E02E62EFF3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B34C9AF-8664-446C-9ECB-9EE39500EF37}">
      <dgm:prSet/>
      <dgm:spPr/>
      <dgm:t>
        <a:bodyPr/>
        <a:lstStyle/>
        <a:p>
          <a:pPr>
            <a:lnSpc>
              <a:spcPct val="100000"/>
            </a:lnSpc>
          </a:pPr>
          <a:r>
            <a:rPr lang="en-US" b="1" dirty="0"/>
            <a:t>Standard Mapping:</a:t>
          </a:r>
          <a:r>
            <a:rPr lang="en-US" dirty="0"/>
            <a:t> Focuses on accuracy, topography, and navigation.</a:t>
          </a:r>
        </a:p>
      </dgm:t>
    </dgm:pt>
    <dgm:pt modelId="{0C139407-182F-4A16-8112-D0720059C95A}" type="parTrans" cxnId="{58CBDCA4-96A2-4AC7-B816-9A0B401B5D45}">
      <dgm:prSet/>
      <dgm:spPr/>
      <dgm:t>
        <a:bodyPr/>
        <a:lstStyle/>
        <a:p>
          <a:endParaRPr lang="en-US"/>
        </a:p>
      </dgm:t>
    </dgm:pt>
    <dgm:pt modelId="{841B0B57-F2FC-4B3B-B90A-C01797CF6AD3}" type="sibTrans" cxnId="{58CBDCA4-96A2-4AC7-B816-9A0B401B5D45}">
      <dgm:prSet/>
      <dgm:spPr/>
      <dgm:t>
        <a:bodyPr/>
        <a:lstStyle/>
        <a:p>
          <a:endParaRPr lang="en-US"/>
        </a:p>
      </dgm:t>
    </dgm:pt>
    <dgm:pt modelId="{D749B8B3-B194-40E5-9872-9A8DEE0FEF7A}">
      <dgm:prSet/>
      <dgm:spPr/>
      <dgm:t>
        <a:bodyPr/>
        <a:lstStyle/>
        <a:p>
          <a:pPr>
            <a:lnSpc>
              <a:spcPct val="100000"/>
            </a:lnSpc>
          </a:pPr>
          <a:r>
            <a:rPr lang="en-US"/>
            <a:t>Traditional maps are usually made by professionals (cartographers) using satellite data. </a:t>
          </a:r>
        </a:p>
      </dgm:t>
    </dgm:pt>
    <dgm:pt modelId="{D41B96DB-B283-4245-AB4D-D77EA6CC59EF}" type="parTrans" cxnId="{203C9418-0DF4-4729-8B29-EFF4B852D969}">
      <dgm:prSet/>
      <dgm:spPr/>
      <dgm:t>
        <a:bodyPr/>
        <a:lstStyle/>
        <a:p>
          <a:endParaRPr lang="en-US"/>
        </a:p>
      </dgm:t>
    </dgm:pt>
    <dgm:pt modelId="{311BA606-B395-4517-9EBD-3F2F8FBDED57}" type="sibTrans" cxnId="{203C9418-0DF4-4729-8B29-EFF4B852D969}">
      <dgm:prSet/>
      <dgm:spPr/>
      <dgm:t>
        <a:bodyPr/>
        <a:lstStyle/>
        <a:p>
          <a:endParaRPr lang="en-US"/>
        </a:p>
      </dgm:t>
    </dgm:pt>
    <dgm:pt modelId="{1394C21D-9152-49A4-8519-254352E1926D}" type="pres">
      <dgm:prSet presAssocID="{899B93B3-69B3-4F7D-873A-5E02E62EFF37}" presName="root" presStyleCnt="0">
        <dgm:presLayoutVars>
          <dgm:dir/>
          <dgm:resizeHandles val="exact"/>
        </dgm:presLayoutVars>
      </dgm:prSet>
      <dgm:spPr/>
    </dgm:pt>
    <dgm:pt modelId="{2C7D9C42-1ED2-49AB-9BC8-20E036A303F0}" type="pres">
      <dgm:prSet presAssocID="{AB34C9AF-8664-446C-9ECB-9EE39500EF37}" presName="compNode" presStyleCnt="0"/>
      <dgm:spPr/>
    </dgm:pt>
    <dgm:pt modelId="{50B043B2-FD83-4800-9509-CF98EF385275}" type="pres">
      <dgm:prSet presAssocID="{AB34C9AF-8664-446C-9ECB-9EE39500EF37}" presName="bgRect" presStyleLbl="bgShp" presStyleIdx="0" presStyleCnt="2"/>
      <dgm:spPr/>
    </dgm:pt>
    <dgm:pt modelId="{A9C8C245-2176-4FEE-91A9-49F155A7880C}" type="pres">
      <dgm:prSet presAssocID="{AB34C9AF-8664-446C-9ECB-9EE39500EF37}"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p compass"/>
        </a:ext>
      </dgm:extLst>
    </dgm:pt>
    <dgm:pt modelId="{AC4B872D-47EF-4A72-979E-7E997E74AF99}" type="pres">
      <dgm:prSet presAssocID="{AB34C9AF-8664-446C-9ECB-9EE39500EF37}" presName="spaceRect" presStyleCnt="0"/>
      <dgm:spPr/>
    </dgm:pt>
    <dgm:pt modelId="{40F7F0F4-9AE5-4FF2-8DE0-6F1B49FAC298}" type="pres">
      <dgm:prSet presAssocID="{AB34C9AF-8664-446C-9ECB-9EE39500EF37}" presName="parTx" presStyleLbl="revTx" presStyleIdx="0" presStyleCnt="2">
        <dgm:presLayoutVars>
          <dgm:chMax val="0"/>
          <dgm:chPref val="0"/>
        </dgm:presLayoutVars>
      </dgm:prSet>
      <dgm:spPr/>
    </dgm:pt>
    <dgm:pt modelId="{C7C66D69-00C1-42C2-8297-B5E509ECD1A0}" type="pres">
      <dgm:prSet presAssocID="{841B0B57-F2FC-4B3B-B90A-C01797CF6AD3}" presName="sibTrans" presStyleCnt="0"/>
      <dgm:spPr/>
    </dgm:pt>
    <dgm:pt modelId="{7702C0BA-87B9-456B-A2D0-4927222507EC}" type="pres">
      <dgm:prSet presAssocID="{D749B8B3-B194-40E5-9872-9A8DEE0FEF7A}" presName="compNode" presStyleCnt="0"/>
      <dgm:spPr/>
    </dgm:pt>
    <dgm:pt modelId="{7D5C3116-3F28-4FB2-BAFC-2AF7FD68A972}" type="pres">
      <dgm:prSet presAssocID="{D749B8B3-B194-40E5-9872-9A8DEE0FEF7A}" presName="bgRect" presStyleLbl="bgShp" presStyleIdx="1" presStyleCnt="2"/>
      <dgm:spPr/>
    </dgm:pt>
    <dgm:pt modelId="{6CABEC6D-E76F-48AD-83C6-B36121EC0761}" type="pres">
      <dgm:prSet presAssocID="{D749B8B3-B194-40E5-9872-9A8DEE0FEF7A}"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atellite"/>
        </a:ext>
      </dgm:extLst>
    </dgm:pt>
    <dgm:pt modelId="{8916CCF6-D537-4071-90C2-5548EA835CCA}" type="pres">
      <dgm:prSet presAssocID="{D749B8B3-B194-40E5-9872-9A8DEE0FEF7A}" presName="spaceRect" presStyleCnt="0"/>
      <dgm:spPr/>
    </dgm:pt>
    <dgm:pt modelId="{47426091-9EA4-4A84-B973-36F17376FEE5}" type="pres">
      <dgm:prSet presAssocID="{D749B8B3-B194-40E5-9872-9A8DEE0FEF7A}" presName="parTx" presStyleLbl="revTx" presStyleIdx="1" presStyleCnt="2">
        <dgm:presLayoutVars>
          <dgm:chMax val="0"/>
          <dgm:chPref val="0"/>
        </dgm:presLayoutVars>
      </dgm:prSet>
      <dgm:spPr/>
    </dgm:pt>
  </dgm:ptLst>
  <dgm:cxnLst>
    <dgm:cxn modelId="{203C9418-0DF4-4729-8B29-EFF4B852D969}" srcId="{899B93B3-69B3-4F7D-873A-5E02E62EFF37}" destId="{D749B8B3-B194-40E5-9872-9A8DEE0FEF7A}" srcOrd="1" destOrd="0" parTransId="{D41B96DB-B283-4245-AB4D-D77EA6CC59EF}" sibTransId="{311BA606-B395-4517-9EBD-3F2F8FBDED57}"/>
    <dgm:cxn modelId="{3FA08229-5043-49D1-A6F4-39B175872D67}" type="presOf" srcId="{D749B8B3-B194-40E5-9872-9A8DEE0FEF7A}" destId="{47426091-9EA4-4A84-B973-36F17376FEE5}" srcOrd="0" destOrd="0" presId="urn:microsoft.com/office/officeart/2018/2/layout/IconVerticalSolidList"/>
    <dgm:cxn modelId="{8F45E66A-DC25-439E-AF54-54C19F0038C9}" type="presOf" srcId="{AB34C9AF-8664-446C-9ECB-9EE39500EF37}" destId="{40F7F0F4-9AE5-4FF2-8DE0-6F1B49FAC298}" srcOrd="0" destOrd="0" presId="urn:microsoft.com/office/officeart/2018/2/layout/IconVerticalSolidList"/>
    <dgm:cxn modelId="{58CBDCA4-96A2-4AC7-B816-9A0B401B5D45}" srcId="{899B93B3-69B3-4F7D-873A-5E02E62EFF37}" destId="{AB34C9AF-8664-446C-9ECB-9EE39500EF37}" srcOrd="0" destOrd="0" parTransId="{0C139407-182F-4A16-8112-D0720059C95A}" sibTransId="{841B0B57-F2FC-4B3B-B90A-C01797CF6AD3}"/>
    <dgm:cxn modelId="{1EE6B5DB-B278-43A8-A04C-70E7D906D7A4}" type="presOf" srcId="{899B93B3-69B3-4F7D-873A-5E02E62EFF37}" destId="{1394C21D-9152-49A4-8519-254352E1926D}" srcOrd="0" destOrd="0" presId="urn:microsoft.com/office/officeart/2018/2/layout/IconVerticalSolidList"/>
    <dgm:cxn modelId="{AC83A0B8-1F0D-42B7-8CA6-698019C51A3F}" type="presParOf" srcId="{1394C21D-9152-49A4-8519-254352E1926D}" destId="{2C7D9C42-1ED2-49AB-9BC8-20E036A303F0}" srcOrd="0" destOrd="0" presId="urn:microsoft.com/office/officeart/2018/2/layout/IconVerticalSolidList"/>
    <dgm:cxn modelId="{B6E36351-4511-4CB2-AABD-C14F6E41FAA0}" type="presParOf" srcId="{2C7D9C42-1ED2-49AB-9BC8-20E036A303F0}" destId="{50B043B2-FD83-4800-9509-CF98EF385275}" srcOrd="0" destOrd="0" presId="urn:microsoft.com/office/officeart/2018/2/layout/IconVerticalSolidList"/>
    <dgm:cxn modelId="{49A61F88-310B-4A73-94F4-F689C84D1D38}" type="presParOf" srcId="{2C7D9C42-1ED2-49AB-9BC8-20E036A303F0}" destId="{A9C8C245-2176-4FEE-91A9-49F155A7880C}" srcOrd="1" destOrd="0" presId="urn:microsoft.com/office/officeart/2018/2/layout/IconVerticalSolidList"/>
    <dgm:cxn modelId="{299A239B-2D4D-49A0-A3AD-292DD61EA19C}" type="presParOf" srcId="{2C7D9C42-1ED2-49AB-9BC8-20E036A303F0}" destId="{AC4B872D-47EF-4A72-979E-7E997E74AF99}" srcOrd="2" destOrd="0" presId="urn:microsoft.com/office/officeart/2018/2/layout/IconVerticalSolidList"/>
    <dgm:cxn modelId="{DEB9B077-6CE5-4536-BFDC-311DE5C9CC32}" type="presParOf" srcId="{2C7D9C42-1ED2-49AB-9BC8-20E036A303F0}" destId="{40F7F0F4-9AE5-4FF2-8DE0-6F1B49FAC298}" srcOrd="3" destOrd="0" presId="urn:microsoft.com/office/officeart/2018/2/layout/IconVerticalSolidList"/>
    <dgm:cxn modelId="{26129BB9-96CD-4795-B6BB-B0649BEAA800}" type="presParOf" srcId="{1394C21D-9152-49A4-8519-254352E1926D}" destId="{C7C66D69-00C1-42C2-8297-B5E509ECD1A0}" srcOrd="1" destOrd="0" presId="urn:microsoft.com/office/officeart/2018/2/layout/IconVerticalSolidList"/>
    <dgm:cxn modelId="{0E7B940B-1BD9-40D1-A666-A0B2E5CAFD0D}" type="presParOf" srcId="{1394C21D-9152-49A4-8519-254352E1926D}" destId="{7702C0BA-87B9-456B-A2D0-4927222507EC}" srcOrd="2" destOrd="0" presId="urn:microsoft.com/office/officeart/2018/2/layout/IconVerticalSolidList"/>
    <dgm:cxn modelId="{A1F85BB0-B11D-4459-B21F-F509CF24FC2C}" type="presParOf" srcId="{7702C0BA-87B9-456B-A2D0-4927222507EC}" destId="{7D5C3116-3F28-4FB2-BAFC-2AF7FD68A972}" srcOrd="0" destOrd="0" presId="urn:microsoft.com/office/officeart/2018/2/layout/IconVerticalSolidList"/>
    <dgm:cxn modelId="{D6A0008B-2E4E-423E-A2FE-3B5F145BCEAA}" type="presParOf" srcId="{7702C0BA-87B9-456B-A2D0-4927222507EC}" destId="{6CABEC6D-E76F-48AD-83C6-B36121EC0761}" srcOrd="1" destOrd="0" presId="urn:microsoft.com/office/officeart/2018/2/layout/IconVerticalSolidList"/>
    <dgm:cxn modelId="{66BCD391-6BFC-44FB-A17B-72A58F071228}" type="presParOf" srcId="{7702C0BA-87B9-456B-A2D0-4927222507EC}" destId="{8916CCF6-D537-4071-90C2-5548EA835CCA}" srcOrd="2" destOrd="0" presId="urn:microsoft.com/office/officeart/2018/2/layout/IconVerticalSolidList"/>
    <dgm:cxn modelId="{CB458C70-0AEB-4A46-A109-4DA101123537}" type="presParOf" srcId="{7702C0BA-87B9-456B-A2D0-4927222507EC}" destId="{47426091-9EA4-4A84-B973-36F17376FE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9B93B3-69B3-4F7D-873A-5E02E62EFF37}"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AB34C9AF-8664-446C-9ECB-9EE39500EF37}">
      <dgm:prSet/>
      <dgm:spPr/>
      <dgm:t>
        <a:bodyPr/>
        <a:lstStyle/>
        <a:p>
          <a:pPr>
            <a:lnSpc>
              <a:spcPct val="100000"/>
            </a:lnSpc>
          </a:pPr>
          <a:r>
            <a:rPr lang="en-US" b="1" dirty="0"/>
            <a:t>Community Mapping:</a:t>
          </a:r>
          <a:r>
            <a:rPr lang="en-US" dirty="0"/>
            <a:t> Focuses on stories, resources, social connections, and local priorities.</a:t>
          </a:r>
        </a:p>
      </dgm:t>
    </dgm:pt>
    <dgm:pt modelId="{0C139407-182F-4A16-8112-D0720059C95A}" type="parTrans" cxnId="{58CBDCA4-96A2-4AC7-B816-9A0B401B5D45}">
      <dgm:prSet/>
      <dgm:spPr/>
      <dgm:t>
        <a:bodyPr/>
        <a:lstStyle/>
        <a:p>
          <a:endParaRPr lang="en-US"/>
        </a:p>
      </dgm:t>
    </dgm:pt>
    <dgm:pt modelId="{841B0B57-F2FC-4B3B-B90A-C01797CF6AD3}" type="sibTrans" cxnId="{58CBDCA4-96A2-4AC7-B816-9A0B401B5D45}">
      <dgm:prSet/>
      <dgm:spPr/>
      <dgm:t>
        <a:bodyPr/>
        <a:lstStyle/>
        <a:p>
          <a:endParaRPr lang="en-US"/>
        </a:p>
      </dgm:t>
    </dgm:pt>
    <dgm:pt modelId="{46869E9D-4D08-40CA-B0D0-4C33A99FCE05}">
      <dgm:prSet/>
      <dgm:spPr/>
      <dgm:t>
        <a:bodyPr/>
        <a:lstStyle/>
        <a:p>
          <a:pPr>
            <a:lnSpc>
              <a:spcPct val="100000"/>
            </a:lnSpc>
          </a:pPr>
          <a:r>
            <a:rPr lang="en-US" b="0" dirty="0"/>
            <a:t>Community mapping is made by residents using local knowledge.</a:t>
          </a:r>
        </a:p>
      </dgm:t>
    </dgm:pt>
    <dgm:pt modelId="{0B0F6D60-6BCC-4EEB-AA7F-28260039FF93}" type="parTrans" cxnId="{35F9483D-82D2-4E0F-82DA-AB2C2CB0AE3A}">
      <dgm:prSet/>
      <dgm:spPr/>
      <dgm:t>
        <a:bodyPr/>
        <a:lstStyle/>
        <a:p>
          <a:endParaRPr lang="it-IT"/>
        </a:p>
      </dgm:t>
    </dgm:pt>
    <dgm:pt modelId="{5ACE81A9-21E7-4640-A7BB-6D478799DD20}" type="sibTrans" cxnId="{35F9483D-82D2-4E0F-82DA-AB2C2CB0AE3A}">
      <dgm:prSet/>
      <dgm:spPr/>
      <dgm:t>
        <a:bodyPr/>
        <a:lstStyle/>
        <a:p>
          <a:endParaRPr lang="it-IT"/>
        </a:p>
      </dgm:t>
    </dgm:pt>
    <dgm:pt modelId="{1394C21D-9152-49A4-8519-254352E1926D}" type="pres">
      <dgm:prSet presAssocID="{899B93B3-69B3-4F7D-873A-5E02E62EFF37}" presName="root" presStyleCnt="0">
        <dgm:presLayoutVars>
          <dgm:dir/>
          <dgm:resizeHandles val="exact"/>
        </dgm:presLayoutVars>
      </dgm:prSet>
      <dgm:spPr/>
    </dgm:pt>
    <dgm:pt modelId="{2C7D9C42-1ED2-49AB-9BC8-20E036A303F0}" type="pres">
      <dgm:prSet presAssocID="{AB34C9AF-8664-446C-9ECB-9EE39500EF37}" presName="compNode" presStyleCnt="0"/>
      <dgm:spPr/>
    </dgm:pt>
    <dgm:pt modelId="{50B043B2-FD83-4800-9509-CF98EF385275}" type="pres">
      <dgm:prSet presAssocID="{AB34C9AF-8664-446C-9ECB-9EE39500EF37}" presName="bgRect" presStyleLbl="bgShp" presStyleIdx="0" presStyleCnt="2"/>
      <dgm:spPr/>
    </dgm:pt>
    <dgm:pt modelId="{A9C8C245-2176-4FEE-91A9-49F155A7880C}" type="pres">
      <dgm:prSet presAssocID="{AB34C9AF-8664-446C-9ECB-9EE39500EF37}" presName="iconRect" presStyleLbl="nod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Docente con riempimento a tinta unita"/>
        </a:ext>
      </dgm:extLst>
    </dgm:pt>
    <dgm:pt modelId="{AC4B872D-47EF-4A72-979E-7E997E74AF99}" type="pres">
      <dgm:prSet presAssocID="{AB34C9AF-8664-446C-9ECB-9EE39500EF37}" presName="spaceRect" presStyleCnt="0"/>
      <dgm:spPr/>
    </dgm:pt>
    <dgm:pt modelId="{40F7F0F4-9AE5-4FF2-8DE0-6F1B49FAC298}" type="pres">
      <dgm:prSet presAssocID="{AB34C9AF-8664-446C-9ECB-9EE39500EF37}" presName="parTx" presStyleLbl="revTx" presStyleIdx="0" presStyleCnt="2">
        <dgm:presLayoutVars>
          <dgm:chMax val="0"/>
          <dgm:chPref val="0"/>
        </dgm:presLayoutVars>
      </dgm:prSet>
      <dgm:spPr/>
    </dgm:pt>
    <dgm:pt modelId="{C7C66D69-00C1-42C2-8297-B5E509ECD1A0}" type="pres">
      <dgm:prSet presAssocID="{841B0B57-F2FC-4B3B-B90A-C01797CF6AD3}" presName="sibTrans" presStyleCnt="0"/>
      <dgm:spPr/>
    </dgm:pt>
    <dgm:pt modelId="{8004525D-152D-4EAF-B482-5106C9610602}" type="pres">
      <dgm:prSet presAssocID="{46869E9D-4D08-40CA-B0D0-4C33A99FCE05}" presName="compNode" presStyleCnt="0"/>
      <dgm:spPr/>
    </dgm:pt>
    <dgm:pt modelId="{3A6C8015-7F19-47E2-ACA5-928844BDF326}" type="pres">
      <dgm:prSet presAssocID="{46869E9D-4D08-40CA-B0D0-4C33A99FCE05}" presName="bgRect" presStyleLbl="bgShp" presStyleIdx="1" presStyleCnt="2"/>
      <dgm:spPr/>
    </dgm:pt>
    <dgm:pt modelId="{CD7F00F5-F1AA-4269-8956-F7E88C25B80F}" type="pres">
      <dgm:prSet presAssocID="{46869E9D-4D08-40CA-B0D0-4C33A99FCE05}" presName="iconRect" presStyleLbl="nod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esta con ingranaggi con riempimento a tinta unita"/>
        </a:ext>
      </dgm:extLst>
    </dgm:pt>
    <dgm:pt modelId="{900C3EB7-35D8-41AB-B34F-B3D2840BCB12}" type="pres">
      <dgm:prSet presAssocID="{46869E9D-4D08-40CA-B0D0-4C33A99FCE05}" presName="spaceRect" presStyleCnt="0"/>
      <dgm:spPr/>
    </dgm:pt>
    <dgm:pt modelId="{97A8A546-AE61-47D6-87ED-2F639B55463B}" type="pres">
      <dgm:prSet presAssocID="{46869E9D-4D08-40CA-B0D0-4C33A99FCE05}" presName="parTx" presStyleLbl="revTx" presStyleIdx="1" presStyleCnt="2">
        <dgm:presLayoutVars>
          <dgm:chMax val="0"/>
          <dgm:chPref val="0"/>
        </dgm:presLayoutVars>
      </dgm:prSet>
      <dgm:spPr/>
    </dgm:pt>
  </dgm:ptLst>
  <dgm:cxnLst>
    <dgm:cxn modelId="{2D8FB237-3DCB-46C9-80A0-C6635B4D19C2}" type="presOf" srcId="{46869E9D-4D08-40CA-B0D0-4C33A99FCE05}" destId="{97A8A546-AE61-47D6-87ED-2F639B55463B}" srcOrd="0" destOrd="0" presId="urn:microsoft.com/office/officeart/2018/2/layout/IconVerticalSolidList"/>
    <dgm:cxn modelId="{35F9483D-82D2-4E0F-82DA-AB2C2CB0AE3A}" srcId="{899B93B3-69B3-4F7D-873A-5E02E62EFF37}" destId="{46869E9D-4D08-40CA-B0D0-4C33A99FCE05}" srcOrd="1" destOrd="0" parTransId="{0B0F6D60-6BCC-4EEB-AA7F-28260039FF93}" sibTransId="{5ACE81A9-21E7-4640-A7BB-6D478799DD20}"/>
    <dgm:cxn modelId="{8F45E66A-DC25-439E-AF54-54C19F0038C9}" type="presOf" srcId="{AB34C9AF-8664-446C-9ECB-9EE39500EF37}" destId="{40F7F0F4-9AE5-4FF2-8DE0-6F1B49FAC298}" srcOrd="0" destOrd="0" presId="urn:microsoft.com/office/officeart/2018/2/layout/IconVerticalSolidList"/>
    <dgm:cxn modelId="{58CBDCA4-96A2-4AC7-B816-9A0B401B5D45}" srcId="{899B93B3-69B3-4F7D-873A-5E02E62EFF37}" destId="{AB34C9AF-8664-446C-9ECB-9EE39500EF37}" srcOrd="0" destOrd="0" parTransId="{0C139407-182F-4A16-8112-D0720059C95A}" sibTransId="{841B0B57-F2FC-4B3B-B90A-C01797CF6AD3}"/>
    <dgm:cxn modelId="{1EE6B5DB-B278-43A8-A04C-70E7D906D7A4}" type="presOf" srcId="{899B93B3-69B3-4F7D-873A-5E02E62EFF37}" destId="{1394C21D-9152-49A4-8519-254352E1926D}" srcOrd="0" destOrd="0" presId="urn:microsoft.com/office/officeart/2018/2/layout/IconVerticalSolidList"/>
    <dgm:cxn modelId="{AC83A0B8-1F0D-42B7-8CA6-698019C51A3F}" type="presParOf" srcId="{1394C21D-9152-49A4-8519-254352E1926D}" destId="{2C7D9C42-1ED2-49AB-9BC8-20E036A303F0}" srcOrd="0" destOrd="0" presId="urn:microsoft.com/office/officeart/2018/2/layout/IconVerticalSolidList"/>
    <dgm:cxn modelId="{B6E36351-4511-4CB2-AABD-C14F6E41FAA0}" type="presParOf" srcId="{2C7D9C42-1ED2-49AB-9BC8-20E036A303F0}" destId="{50B043B2-FD83-4800-9509-CF98EF385275}" srcOrd="0" destOrd="0" presId="urn:microsoft.com/office/officeart/2018/2/layout/IconVerticalSolidList"/>
    <dgm:cxn modelId="{49A61F88-310B-4A73-94F4-F689C84D1D38}" type="presParOf" srcId="{2C7D9C42-1ED2-49AB-9BC8-20E036A303F0}" destId="{A9C8C245-2176-4FEE-91A9-49F155A7880C}" srcOrd="1" destOrd="0" presId="urn:microsoft.com/office/officeart/2018/2/layout/IconVerticalSolidList"/>
    <dgm:cxn modelId="{299A239B-2D4D-49A0-A3AD-292DD61EA19C}" type="presParOf" srcId="{2C7D9C42-1ED2-49AB-9BC8-20E036A303F0}" destId="{AC4B872D-47EF-4A72-979E-7E997E74AF99}" srcOrd="2" destOrd="0" presId="urn:microsoft.com/office/officeart/2018/2/layout/IconVerticalSolidList"/>
    <dgm:cxn modelId="{DEB9B077-6CE5-4536-BFDC-311DE5C9CC32}" type="presParOf" srcId="{2C7D9C42-1ED2-49AB-9BC8-20E036A303F0}" destId="{40F7F0F4-9AE5-4FF2-8DE0-6F1B49FAC298}" srcOrd="3" destOrd="0" presId="urn:microsoft.com/office/officeart/2018/2/layout/IconVerticalSolidList"/>
    <dgm:cxn modelId="{26129BB9-96CD-4795-B6BB-B0649BEAA800}" type="presParOf" srcId="{1394C21D-9152-49A4-8519-254352E1926D}" destId="{C7C66D69-00C1-42C2-8297-B5E509ECD1A0}" srcOrd="1" destOrd="0" presId="urn:microsoft.com/office/officeart/2018/2/layout/IconVerticalSolidList"/>
    <dgm:cxn modelId="{F4491B39-E4D3-4968-BEB1-69C48A452357}" type="presParOf" srcId="{1394C21D-9152-49A4-8519-254352E1926D}" destId="{8004525D-152D-4EAF-B482-5106C9610602}" srcOrd="2" destOrd="0" presId="urn:microsoft.com/office/officeart/2018/2/layout/IconVerticalSolidList"/>
    <dgm:cxn modelId="{8F0ADD35-0465-44A4-9EED-76673B20FDA4}" type="presParOf" srcId="{8004525D-152D-4EAF-B482-5106C9610602}" destId="{3A6C8015-7F19-47E2-ACA5-928844BDF326}" srcOrd="0" destOrd="0" presId="urn:microsoft.com/office/officeart/2018/2/layout/IconVerticalSolidList"/>
    <dgm:cxn modelId="{B0FCCECC-C059-46FF-A921-433A799A2B6B}" type="presParOf" srcId="{8004525D-152D-4EAF-B482-5106C9610602}" destId="{CD7F00F5-F1AA-4269-8956-F7E88C25B80F}" srcOrd="1" destOrd="0" presId="urn:microsoft.com/office/officeart/2018/2/layout/IconVerticalSolidList"/>
    <dgm:cxn modelId="{E9477B07-8557-4103-A579-A116CD99B8BD}" type="presParOf" srcId="{8004525D-152D-4EAF-B482-5106C9610602}" destId="{900C3EB7-35D8-41AB-B34F-B3D2840BCB12}" srcOrd="2" destOrd="0" presId="urn:microsoft.com/office/officeart/2018/2/layout/IconVerticalSolidList"/>
    <dgm:cxn modelId="{FDFBFD21-EA13-4CB5-AB4E-938B5FCBE02A}" type="presParOf" srcId="{8004525D-152D-4EAF-B482-5106C9610602}" destId="{97A8A546-AE61-47D6-87ED-2F639B55463B}" srcOrd="3" destOrd="0" presId="urn:microsoft.com/office/officeart/2018/2/layout/IconVerticalSoli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58274E-5487-437E-9F5D-85C04EFCE00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it-IT"/>
        </a:p>
      </dgm:t>
    </dgm:pt>
    <dgm:pt modelId="{EA36D550-26AF-43C4-8FEB-EE549BFC2144}">
      <dgm:prSet phldrT="[Testo]"/>
      <dgm:spPr/>
      <dgm:t>
        <a:bodyPr/>
        <a:lstStyle/>
        <a:p>
          <a:pPr>
            <a:buNone/>
          </a:pPr>
          <a:r>
            <a:rPr lang="en-GB" b="1" noProof="0" dirty="0"/>
            <a:t>1. Place and territorial identity</a:t>
          </a:r>
          <a:endParaRPr lang="en-GB" noProof="0" dirty="0"/>
        </a:p>
      </dgm:t>
    </dgm:pt>
    <dgm:pt modelId="{347BC895-2D98-4F19-B1BD-64388618D628}" type="parTrans" cxnId="{5AD1B759-3950-4584-B903-C243A0660F4C}">
      <dgm:prSet/>
      <dgm:spPr/>
      <dgm:t>
        <a:bodyPr/>
        <a:lstStyle/>
        <a:p>
          <a:endParaRPr lang="it-IT"/>
        </a:p>
      </dgm:t>
    </dgm:pt>
    <dgm:pt modelId="{2BCBF82A-E6A7-4DE1-ADDB-599A34120D00}" type="sibTrans" cxnId="{5AD1B759-3950-4584-B903-C243A0660F4C}">
      <dgm:prSet/>
      <dgm:spPr/>
      <dgm:t>
        <a:bodyPr/>
        <a:lstStyle/>
        <a:p>
          <a:endParaRPr lang="it-IT"/>
        </a:p>
      </dgm:t>
    </dgm:pt>
    <dgm:pt modelId="{E7EEF633-AD32-452A-80B8-BEA3CB478D0E}">
      <dgm:prSet/>
      <dgm:spPr/>
      <dgm:t>
        <a:bodyPr/>
        <a:lstStyle/>
        <a:p>
          <a:r>
            <a:rPr lang="en-GB" noProof="0" dirty="0"/>
            <a:t>2. </a:t>
          </a:r>
          <a:r>
            <a:rPr lang="en-GB" b="1" noProof="0" dirty="0"/>
            <a:t>Social interactions and bonds</a:t>
          </a:r>
        </a:p>
      </dgm:t>
    </dgm:pt>
    <dgm:pt modelId="{0555BA30-2CD0-4A1E-8294-22ACFC3913F1}" type="parTrans" cxnId="{63F85EDE-6AD1-4311-8148-2DD8D984A6A3}">
      <dgm:prSet/>
      <dgm:spPr/>
      <dgm:t>
        <a:bodyPr/>
        <a:lstStyle/>
        <a:p>
          <a:endParaRPr lang="it-IT"/>
        </a:p>
      </dgm:t>
    </dgm:pt>
    <dgm:pt modelId="{5EAAA4A5-F00C-484A-9E7A-14C75BC888A6}" type="sibTrans" cxnId="{63F85EDE-6AD1-4311-8148-2DD8D984A6A3}">
      <dgm:prSet/>
      <dgm:spPr/>
      <dgm:t>
        <a:bodyPr/>
        <a:lstStyle/>
        <a:p>
          <a:endParaRPr lang="it-IT"/>
        </a:p>
      </dgm:t>
    </dgm:pt>
    <dgm:pt modelId="{6D00ECC6-681C-4B3B-8D6D-CDC902F8CADD}">
      <dgm:prSet/>
      <dgm:spPr/>
      <dgm:t>
        <a:bodyPr/>
        <a:lstStyle/>
        <a:p>
          <a:r>
            <a:rPr lang="en-GB" b="1" noProof="0" dirty="0"/>
            <a:t>3. Shared heritage (ICH)</a:t>
          </a:r>
        </a:p>
      </dgm:t>
    </dgm:pt>
    <dgm:pt modelId="{8A6F4A18-4FB3-4EB6-8E0E-B3344A5B86C1}" type="parTrans" cxnId="{8B94555F-0FCD-4149-B72E-C9E2FECD3A43}">
      <dgm:prSet/>
      <dgm:spPr/>
      <dgm:t>
        <a:bodyPr/>
        <a:lstStyle/>
        <a:p>
          <a:endParaRPr lang="it-IT"/>
        </a:p>
      </dgm:t>
    </dgm:pt>
    <dgm:pt modelId="{01B0C2E9-E2FD-4DF3-AC44-A7E2FBF32B77}" type="sibTrans" cxnId="{8B94555F-0FCD-4149-B72E-C9E2FECD3A43}">
      <dgm:prSet/>
      <dgm:spPr/>
      <dgm:t>
        <a:bodyPr/>
        <a:lstStyle/>
        <a:p>
          <a:endParaRPr lang="it-IT"/>
        </a:p>
      </dgm:t>
    </dgm:pt>
    <dgm:pt modelId="{5792E78D-BF20-479C-AD02-1B03BC180998}">
      <dgm:prSet/>
      <dgm:spPr/>
      <dgm:t>
        <a:bodyPr/>
        <a:lstStyle/>
        <a:p>
          <a:r>
            <a:rPr lang="en-GB" noProof="0" dirty="0"/>
            <a:t>4. </a:t>
          </a:r>
          <a:r>
            <a:rPr lang="en-GB" b="1" noProof="0" dirty="0"/>
            <a:t>Common interest and belonging</a:t>
          </a:r>
        </a:p>
      </dgm:t>
    </dgm:pt>
    <dgm:pt modelId="{7ED4D261-D467-49D5-8959-A525D9C62D7A}" type="parTrans" cxnId="{F06B3F02-3BFC-401D-8DB5-90890548A979}">
      <dgm:prSet/>
      <dgm:spPr/>
      <dgm:t>
        <a:bodyPr/>
        <a:lstStyle/>
        <a:p>
          <a:endParaRPr lang="it-IT"/>
        </a:p>
      </dgm:t>
    </dgm:pt>
    <dgm:pt modelId="{00E387AD-B231-4E67-9807-846AF3F9A1FB}" type="sibTrans" cxnId="{F06B3F02-3BFC-401D-8DB5-90890548A979}">
      <dgm:prSet/>
      <dgm:spPr/>
      <dgm:t>
        <a:bodyPr/>
        <a:lstStyle/>
        <a:p>
          <a:endParaRPr lang="it-IT"/>
        </a:p>
      </dgm:t>
    </dgm:pt>
    <dgm:pt modelId="{D8E2ACAC-D135-4FBA-8BCE-37659A422581}" type="pres">
      <dgm:prSet presAssocID="{E258274E-5487-437E-9F5D-85C04EFCE006}" presName="theList" presStyleCnt="0">
        <dgm:presLayoutVars>
          <dgm:dir/>
          <dgm:animLvl val="lvl"/>
          <dgm:resizeHandles val="exact"/>
        </dgm:presLayoutVars>
      </dgm:prSet>
      <dgm:spPr/>
    </dgm:pt>
    <dgm:pt modelId="{6F87BA20-09D8-451E-82C8-2E4192312556}" type="pres">
      <dgm:prSet presAssocID="{EA36D550-26AF-43C4-8FEB-EE549BFC2144}" presName="compNode" presStyleCnt="0"/>
      <dgm:spPr/>
    </dgm:pt>
    <dgm:pt modelId="{1D08A0D5-EB7D-41E2-BB54-B03400CA31A3}" type="pres">
      <dgm:prSet presAssocID="{EA36D550-26AF-43C4-8FEB-EE549BFC2144}" presName="aNode" presStyleLbl="bgShp" presStyleIdx="0" presStyleCnt="4"/>
      <dgm:spPr/>
    </dgm:pt>
    <dgm:pt modelId="{AF9E5FB3-E0E8-411C-B868-A91551E336F5}" type="pres">
      <dgm:prSet presAssocID="{EA36D550-26AF-43C4-8FEB-EE549BFC2144}" presName="textNode" presStyleLbl="bgShp" presStyleIdx="0" presStyleCnt="4"/>
      <dgm:spPr/>
    </dgm:pt>
    <dgm:pt modelId="{2E5371D8-0EB8-46EF-9E61-0778D5C4D715}" type="pres">
      <dgm:prSet presAssocID="{EA36D550-26AF-43C4-8FEB-EE549BFC2144}" presName="compChildNode" presStyleCnt="0"/>
      <dgm:spPr/>
    </dgm:pt>
    <dgm:pt modelId="{3C1992FD-A6D4-42CA-8E37-086BBCAC6B14}" type="pres">
      <dgm:prSet presAssocID="{EA36D550-26AF-43C4-8FEB-EE549BFC2144}" presName="theInnerList" presStyleCnt="0"/>
      <dgm:spPr/>
    </dgm:pt>
    <dgm:pt modelId="{F545C9FC-55F4-429B-B847-012C777A75BA}" type="pres">
      <dgm:prSet presAssocID="{EA36D550-26AF-43C4-8FEB-EE549BFC2144}" presName="aSpace" presStyleCnt="0"/>
      <dgm:spPr/>
    </dgm:pt>
    <dgm:pt modelId="{7402F3B6-4995-411A-A952-7B11A0F7BE7D}" type="pres">
      <dgm:prSet presAssocID="{E7EEF633-AD32-452A-80B8-BEA3CB478D0E}" presName="compNode" presStyleCnt="0"/>
      <dgm:spPr/>
    </dgm:pt>
    <dgm:pt modelId="{F0C38A5C-A04C-435A-AD0E-244498CEEDFA}" type="pres">
      <dgm:prSet presAssocID="{E7EEF633-AD32-452A-80B8-BEA3CB478D0E}" presName="aNode" presStyleLbl="bgShp" presStyleIdx="1" presStyleCnt="4"/>
      <dgm:spPr/>
    </dgm:pt>
    <dgm:pt modelId="{6BEEE356-318D-4B55-AFBC-0851710EE0E6}" type="pres">
      <dgm:prSet presAssocID="{E7EEF633-AD32-452A-80B8-BEA3CB478D0E}" presName="textNode" presStyleLbl="bgShp" presStyleIdx="1" presStyleCnt="4"/>
      <dgm:spPr/>
    </dgm:pt>
    <dgm:pt modelId="{1FAE144E-48CF-4814-B13E-6B4140325D67}" type="pres">
      <dgm:prSet presAssocID="{E7EEF633-AD32-452A-80B8-BEA3CB478D0E}" presName="compChildNode" presStyleCnt="0"/>
      <dgm:spPr/>
    </dgm:pt>
    <dgm:pt modelId="{2B7D92E1-2ACE-4F15-BC01-D5956A0ED181}" type="pres">
      <dgm:prSet presAssocID="{E7EEF633-AD32-452A-80B8-BEA3CB478D0E}" presName="theInnerList" presStyleCnt="0"/>
      <dgm:spPr/>
    </dgm:pt>
    <dgm:pt modelId="{9A2297EA-A00F-4468-81F8-4040E8012582}" type="pres">
      <dgm:prSet presAssocID="{E7EEF633-AD32-452A-80B8-BEA3CB478D0E}" presName="aSpace" presStyleCnt="0"/>
      <dgm:spPr/>
    </dgm:pt>
    <dgm:pt modelId="{B900A99D-62A8-4CD1-9B59-4553CFF6B2D0}" type="pres">
      <dgm:prSet presAssocID="{6D00ECC6-681C-4B3B-8D6D-CDC902F8CADD}" presName="compNode" presStyleCnt="0"/>
      <dgm:spPr/>
    </dgm:pt>
    <dgm:pt modelId="{7BE74EB3-FDB1-4A6B-B536-B389715F9CD6}" type="pres">
      <dgm:prSet presAssocID="{6D00ECC6-681C-4B3B-8D6D-CDC902F8CADD}" presName="aNode" presStyleLbl="bgShp" presStyleIdx="2" presStyleCnt="4"/>
      <dgm:spPr/>
    </dgm:pt>
    <dgm:pt modelId="{03724A87-CEB0-4519-B436-9D650608A81F}" type="pres">
      <dgm:prSet presAssocID="{6D00ECC6-681C-4B3B-8D6D-CDC902F8CADD}" presName="textNode" presStyleLbl="bgShp" presStyleIdx="2" presStyleCnt="4"/>
      <dgm:spPr/>
    </dgm:pt>
    <dgm:pt modelId="{0715EB5D-27C9-46DB-9E51-E1D48433EF91}" type="pres">
      <dgm:prSet presAssocID="{6D00ECC6-681C-4B3B-8D6D-CDC902F8CADD}" presName="compChildNode" presStyleCnt="0"/>
      <dgm:spPr/>
    </dgm:pt>
    <dgm:pt modelId="{FBD18CA6-E640-46E6-9A5D-8EDBD3719A5A}" type="pres">
      <dgm:prSet presAssocID="{6D00ECC6-681C-4B3B-8D6D-CDC902F8CADD}" presName="theInnerList" presStyleCnt="0"/>
      <dgm:spPr/>
    </dgm:pt>
    <dgm:pt modelId="{BB6051B1-8959-404B-ABD1-966D071BDA6F}" type="pres">
      <dgm:prSet presAssocID="{6D00ECC6-681C-4B3B-8D6D-CDC902F8CADD}" presName="aSpace" presStyleCnt="0"/>
      <dgm:spPr/>
    </dgm:pt>
    <dgm:pt modelId="{AB53AF67-48CD-4FAD-83E5-36D1E641CCB6}" type="pres">
      <dgm:prSet presAssocID="{5792E78D-BF20-479C-AD02-1B03BC180998}" presName="compNode" presStyleCnt="0"/>
      <dgm:spPr/>
    </dgm:pt>
    <dgm:pt modelId="{D6E3E89A-D95B-4CBF-9B84-6B342E25E4A0}" type="pres">
      <dgm:prSet presAssocID="{5792E78D-BF20-479C-AD02-1B03BC180998}" presName="aNode" presStyleLbl="bgShp" presStyleIdx="3" presStyleCnt="4"/>
      <dgm:spPr/>
    </dgm:pt>
    <dgm:pt modelId="{E4046469-6CFF-4861-9904-71EB86F8A80E}" type="pres">
      <dgm:prSet presAssocID="{5792E78D-BF20-479C-AD02-1B03BC180998}" presName="textNode" presStyleLbl="bgShp" presStyleIdx="3" presStyleCnt="4"/>
      <dgm:spPr/>
    </dgm:pt>
    <dgm:pt modelId="{14BAE281-57D6-4F8E-8CEB-D11F7E9BBCC7}" type="pres">
      <dgm:prSet presAssocID="{5792E78D-BF20-479C-AD02-1B03BC180998}" presName="compChildNode" presStyleCnt="0"/>
      <dgm:spPr/>
    </dgm:pt>
    <dgm:pt modelId="{8E01FFBC-1DD1-4987-8341-53EB05FA7231}" type="pres">
      <dgm:prSet presAssocID="{5792E78D-BF20-479C-AD02-1B03BC180998}" presName="theInnerList" presStyleCnt="0"/>
      <dgm:spPr/>
    </dgm:pt>
  </dgm:ptLst>
  <dgm:cxnLst>
    <dgm:cxn modelId="{F06B3F02-3BFC-401D-8DB5-90890548A979}" srcId="{E258274E-5487-437E-9F5D-85C04EFCE006}" destId="{5792E78D-BF20-479C-AD02-1B03BC180998}" srcOrd="3" destOrd="0" parTransId="{7ED4D261-D467-49D5-8959-A525D9C62D7A}" sibTransId="{00E387AD-B231-4E67-9807-846AF3F9A1FB}"/>
    <dgm:cxn modelId="{3BB3EA24-85F9-4FF7-9249-DD685AA9F047}" type="presOf" srcId="{5792E78D-BF20-479C-AD02-1B03BC180998}" destId="{E4046469-6CFF-4861-9904-71EB86F8A80E}" srcOrd="1" destOrd="0" presId="urn:microsoft.com/office/officeart/2005/8/layout/lProcess2"/>
    <dgm:cxn modelId="{9401B038-5915-4365-872A-3B9045FBF34B}" type="presOf" srcId="{6D00ECC6-681C-4B3B-8D6D-CDC902F8CADD}" destId="{03724A87-CEB0-4519-B436-9D650608A81F}" srcOrd="1" destOrd="0" presId="urn:microsoft.com/office/officeart/2005/8/layout/lProcess2"/>
    <dgm:cxn modelId="{8B94555F-0FCD-4149-B72E-C9E2FECD3A43}" srcId="{E258274E-5487-437E-9F5D-85C04EFCE006}" destId="{6D00ECC6-681C-4B3B-8D6D-CDC902F8CADD}" srcOrd="2" destOrd="0" parTransId="{8A6F4A18-4FB3-4EB6-8E0E-B3344A5B86C1}" sibTransId="{01B0C2E9-E2FD-4DF3-AC44-A7E2FBF32B77}"/>
    <dgm:cxn modelId="{59541652-0463-48B3-9EEE-6F7E0738BF91}" type="presOf" srcId="{6D00ECC6-681C-4B3B-8D6D-CDC902F8CADD}" destId="{7BE74EB3-FDB1-4A6B-B536-B389715F9CD6}" srcOrd="0" destOrd="0" presId="urn:microsoft.com/office/officeart/2005/8/layout/lProcess2"/>
    <dgm:cxn modelId="{E93D2678-A125-47C4-8E28-605A19526475}" type="presOf" srcId="{EA36D550-26AF-43C4-8FEB-EE549BFC2144}" destId="{AF9E5FB3-E0E8-411C-B868-A91551E336F5}" srcOrd="1" destOrd="0" presId="urn:microsoft.com/office/officeart/2005/8/layout/lProcess2"/>
    <dgm:cxn modelId="{5AD1B759-3950-4584-B903-C243A0660F4C}" srcId="{E258274E-5487-437E-9F5D-85C04EFCE006}" destId="{EA36D550-26AF-43C4-8FEB-EE549BFC2144}" srcOrd="0" destOrd="0" parTransId="{347BC895-2D98-4F19-B1BD-64388618D628}" sibTransId="{2BCBF82A-E6A7-4DE1-ADDB-599A34120D00}"/>
    <dgm:cxn modelId="{A6284983-4019-41A2-A2FD-EC079582BA53}" type="presOf" srcId="{EA36D550-26AF-43C4-8FEB-EE549BFC2144}" destId="{1D08A0D5-EB7D-41E2-BB54-B03400CA31A3}" srcOrd="0" destOrd="0" presId="urn:microsoft.com/office/officeart/2005/8/layout/lProcess2"/>
    <dgm:cxn modelId="{D8398DA6-C624-4AF7-9552-A98AA81FD005}" type="presOf" srcId="{5792E78D-BF20-479C-AD02-1B03BC180998}" destId="{D6E3E89A-D95B-4CBF-9B84-6B342E25E4A0}" srcOrd="0" destOrd="0" presId="urn:microsoft.com/office/officeart/2005/8/layout/lProcess2"/>
    <dgm:cxn modelId="{6DEA90BA-213A-4D69-B0C0-2C91B8CB1DDD}" type="presOf" srcId="{E258274E-5487-437E-9F5D-85C04EFCE006}" destId="{D8E2ACAC-D135-4FBA-8BCE-37659A422581}" srcOrd="0" destOrd="0" presId="urn:microsoft.com/office/officeart/2005/8/layout/lProcess2"/>
    <dgm:cxn modelId="{701ECEC4-3C8A-4444-BE66-BB6B91F1C7A0}" type="presOf" srcId="{E7EEF633-AD32-452A-80B8-BEA3CB478D0E}" destId="{F0C38A5C-A04C-435A-AD0E-244498CEEDFA}" srcOrd="0" destOrd="0" presId="urn:microsoft.com/office/officeart/2005/8/layout/lProcess2"/>
    <dgm:cxn modelId="{63F85EDE-6AD1-4311-8148-2DD8D984A6A3}" srcId="{E258274E-5487-437E-9F5D-85C04EFCE006}" destId="{E7EEF633-AD32-452A-80B8-BEA3CB478D0E}" srcOrd="1" destOrd="0" parTransId="{0555BA30-2CD0-4A1E-8294-22ACFC3913F1}" sibTransId="{5EAAA4A5-F00C-484A-9E7A-14C75BC888A6}"/>
    <dgm:cxn modelId="{E5B46EF7-5AF2-4ABF-B892-D4C0BEE53252}" type="presOf" srcId="{E7EEF633-AD32-452A-80B8-BEA3CB478D0E}" destId="{6BEEE356-318D-4B55-AFBC-0851710EE0E6}" srcOrd="1" destOrd="0" presId="urn:microsoft.com/office/officeart/2005/8/layout/lProcess2"/>
    <dgm:cxn modelId="{66EA1E75-5A35-4C98-8DD4-28838EE899B2}" type="presParOf" srcId="{D8E2ACAC-D135-4FBA-8BCE-37659A422581}" destId="{6F87BA20-09D8-451E-82C8-2E4192312556}" srcOrd="0" destOrd="0" presId="urn:microsoft.com/office/officeart/2005/8/layout/lProcess2"/>
    <dgm:cxn modelId="{E3808021-E12B-4C41-B87E-E25335BFC5C6}" type="presParOf" srcId="{6F87BA20-09D8-451E-82C8-2E4192312556}" destId="{1D08A0D5-EB7D-41E2-BB54-B03400CA31A3}" srcOrd="0" destOrd="0" presId="urn:microsoft.com/office/officeart/2005/8/layout/lProcess2"/>
    <dgm:cxn modelId="{769D1A94-1522-416C-8AF3-CB6708041777}" type="presParOf" srcId="{6F87BA20-09D8-451E-82C8-2E4192312556}" destId="{AF9E5FB3-E0E8-411C-B868-A91551E336F5}" srcOrd="1" destOrd="0" presId="urn:microsoft.com/office/officeart/2005/8/layout/lProcess2"/>
    <dgm:cxn modelId="{0026DA68-D2B5-491B-8368-E55F10D59D04}" type="presParOf" srcId="{6F87BA20-09D8-451E-82C8-2E4192312556}" destId="{2E5371D8-0EB8-46EF-9E61-0778D5C4D715}" srcOrd="2" destOrd="0" presId="urn:microsoft.com/office/officeart/2005/8/layout/lProcess2"/>
    <dgm:cxn modelId="{87509A0E-94CC-49FC-8955-D86A89C93B8E}" type="presParOf" srcId="{2E5371D8-0EB8-46EF-9E61-0778D5C4D715}" destId="{3C1992FD-A6D4-42CA-8E37-086BBCAC6B14}" srcOrd="0" destOrd="0" presId="urn:microsoft.com/office/officeart/2005/8/layout/lProcess2"/>
    <dgm:cxn modelId="{118B13C6-450B-45F3-B4DC-DC4654989902}" type="presParOf" srcId="{D8E2ACAC-D135-4FBA-8BCE-37659A422581}" destId="{F545C9FC-55F4-429B-B847-012C777A75BA}" srcOrd="1" destOrd="0" presId="urn:microsoft.com/office/officeart/2005/8/layout/lProcess2"/>
    <dgm:cxn modelId="{93EB6F22-41E2-41E1-B6AA-811E0A322B8C}" type="presParOf" srcId="{D8E2ACAC-D135-4FBA-8BCE-37659A422581}" destId="{7402F3B6-4995-411A-A952-7B11A0F7BE7D}" srcOrd="2" destOrd="0" presId="urn:microsoft.com/office/officeart/2005/8/layout/lProcess2"/>
    <dgm:cxn modelId="{F685C48D-1328-4C4D-BE54-2820A22FFF5C}" type="presParOf" srcId="{7402F3B6-4995-411A-A952-7B11A0F7BE7D}" destId="{F0C38A5C-A04C-435A-AD0E-244498CEEDFA}" srcOrd="0" destOrd="0" presId="urn:microsoft.com/office/officeart/2005/8/layout/lProcess2"/>
    <dgm:cxn modelId="{8EAEFDB7-4065-4AA4-8AAB-4EC958840789}" type="presParOf" srcId="{7402F3B6-4995-411A-A952-7B11A0F7BE7D}" destId="{6BEEE356-318D-4B55-AFBC-0851710EE0E6}" srcOrd="1" destOrd="0" presId="urn:microsoft.com/office/officeart/2005/8/layout/lProcess2"/>
    <dgm:cxn modelId="{988ED3CE-7DC1-44F0-832A-E2B1A07EBC50}" type="presParOf" srcId="{7402F3B6-4995-411A-A952-7B11A0F7BE7D}" destId="{1FAE144E-48CF-4814-B13E-6B4140325D67}" srcOrd="2" destOrd="0" presId="urn:microsoft.com/office/officeart/2005/8/layout/lProcess2"/>
    <dgm:cxn modelId="{6C671D94-5373-4CD6-B526-5B00C16D949D}" type="presParOf" srcId="{1FAE144E-48CF-4814-B13E-6B4140325D67}" destId="{2B7D92E1-2ACE-4F15-BC01-D5956A0ED181}" srcOrd="0" destOrd="0" presId="urn:microsoft.com/office/officeart/2005/8/layout/lProcess2"/>
    <dgm:cxn modelId="{455D7280-89BA-4CE0-8E1F-5FA37F377C36}" type="presParOf" srcId="{D8E2ACAC-D135-4FBA-8BCE-37659A422581}" destId="{9A2297EA-A00F-4468-81F8-4040E8012582}" srcOrd="3" destOrd="0" presId="urn:microsoft.com/office/officeart/2005/8/layout/lProcess2"/>
    <dgm:cxn modelId="{8FAEC6A4-0ACD-472D-9A1B-6AEB941F2C79}" type="presParOf" srcId="{D8E2ACAC-D135-4FBA-8BCE-37659A422581}" destId="{B900A99D-62A8-4CD1-9B59-4553CFF6B2D0}" srcOrd="4" destOrd="0" presId="urn:microsoft.com/office/officeart/2005/8/layout/lProcess2"/>
    <dgm:cxn modelId="{E647596C-9C78-4551-8736-C7F0DEC54AAB}" type="presParOf" srcId="{B900A99D-62A8-4CD1-9B59-4553CFF6B2D0}" destId="{7BE74EB3-FDB1-4A6B-B536-B389715F9CD6}" srcOrd="0" destOrd="0" presId="urn:microsoft.com/office/officeart/2005/8/layout/lProcess2"/>
    <dgm:cxn modelId="{63E85D9D-9560-4CFF-A712-BFCAC03F9AB0}" type="presParOf" srcId="{B900A99D-62A8-4CD1-9B59-4553CFF6B2D0}" destId="{03724A87-CEB0-4519-B436-9D650608A81F}" srcOrd="1" destOrd="0" presId="urn:microsoft.com/office/officeart/2005/8/layout/lProcess2"/>
    <dgm:cxn modelId="{7E77E4D8-EAFF-4F3A-9D4E-8378C33D6113}" type="presParOf" srcId="{B900A99D-62A8-4CD1-9B59-4553CFF6B2D0}" destId="{0715EB5D-27C9-46DB-9E51-E1D48433EF91}" srcOrd="2" destOrd="0" presId="urn:microsoft.com/office/officeart/2005/8/layout/lProcess2"/>
    <dgm:cxn modelId="{B208A1E3-56A4-4534-BC15-CE9065B8D073}" type="presParOf" srcId="{0715EB5D-27C9-46DB-9E51-E1D48433EF91}" destId="{FBD18CA6-E640-46E6-9A5D-8EDBD3719A5A}" srcOrd="0" destOrd="0" presId="urn:microsoft.com/office/officeart/2005/8/layout/lProcess2"/>
    <dgm:cxn modelId="{88208EFF-E7E4-4690-902B-FFBF1FC9C02F}" type="presParOf" srcId="{D8E2ACAC-D135-4FBA-8BCE-37659A422581}" destId="{BB6051B1-8959-404B-ABD1-966D071BDA6F}" srcOrd="5" destOrd="0" presId="urn:microsoft.com/office/officeart/2005/8/layout/lProcess2"/>
    <dgm:cxn modelId="{2EBAF8D7-EFD1-4953-A93F-0D20AE4BAD59}" type="presParOf" srcId="{D8E2ACAC-D135-4FBA-8BCE-37659A422581}" destId="{AB53AF67-48CD-4FAD-83E5-36D1E641CCB6}" srcOrd="6" destOrd="0" presId="urn:microsoft.com/office/officeart/2005/8/layout/lProcess2"/>
    <dgm:cxn modelId="{D962929F-2305-42E8-A6FD-CFA37F5F235E}" type="presParOf" srcId="{AB53AF67-48CD-4FAD-83E5-36D1E641CCB6}" destId="{D6E3E89A-D95B-4CBF-9B84-6B342E25E4A0}" srcOrd="0" destOrd="0" presId="urn:microsoft.com/office/officeart/2005/8/layout/lProcess2"/>
    <dgm:cxn modelId="{32EE4549-1279-4FFF-8AA4-B9B8CC1E4DD8}" type="presParOf" srcId="{AB53AF67-48CD-4FAD-83E5-36D1E641CCB6}" destId="{E4046469-6CFF-4861-9904-71EB86F8A80E}" srcOrd="1" destOrd="0" presId="urn:microsoft.com/office/officeart/2005/8/layout/lProcess2"/>
    <dgm:cxn modelId="{BEDF38E5-DDB3-49D0-B71B-E8300A6764A7}" type="presParOf" srcId="{AB53AF67-48CD-4FAD-83E5-36D1E641CCB6}" destId="{14BAE281-57D6-4F8E-8CEB-D11F7E9BBCC7}" srcOrd="2" destOrd="0" presId="urn:microsoft.com/office/officeart/2005/8/layout/lProcess2"/>
    <dgm:cxn modelId="{EADE8C42-7647-4572-A6F6-598E7C26EC58}" type="presParOf" srcId="{14BAE281-57D6-4F8E-8CEB-D11F7E9BBCC7}" destId="{8E01FFBC-1DD1-4987-8341-53EB05FA7231}"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8A0D5-EB7D-41E2-BB54-B03400CA31A3}">
      <dsp:nvSpPr>
        <dsp:cNvPr id="0" name=""/>
        <dsp:cNvSpPr/>
      </dsp:nvSpPr>
      <dsp:spPr>
        <a:xfrm>
          <a:off x="2147"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noProof="0" dirty="0"/>
            <a:t>1. Place and territorial identity</a:t>
          </a:r>
          <a:endParaRPr lang="en-GB" sz="2600" kern="1200" noProof="0" dirty="0"/>
        </a:p>
      </dsp:txBody>
      <dsp:txXfrm>
        <a:off x="2147" y="0"/>
        <a:ext cx="2107461" cy="1419859"/>
      </dsp:txXfrm>
    </dsp:sp>
    <dsp:sp modelId="{4CE24922-DBC5-4EB4-A5E2-52BCECBC5286}">
      <dsp:nvSpPr>
        <dsp:cNvPr id="0" name=""/>
        <dsp:cNvSpPr/>
      </dsp:nvSpPr>
      <dsp:spPr>
        <a:xfrm>
          <a:off x="212893" y="1420264"/>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The landscape: how the physical environment shapes daily life.</a:t>
          </a:r>
        </a:p>
      </dsp:txBody>
      <dsp:txXfrm>
        <a:off x="240126" y="1447497"/>
        <a:ext cx="1631503" cy="875352"/>
      </dsp:txXfrm>
    </dsp:sp>
    <dsp:sp modelId="{6B24C679-7228-467D-A6F7-1C3ED0FE6864}">
      <dsp:nvSpPr>
        <dsp:cNvPr id="0" name=""/>
        <dsp:cNvSpPr/>
      </dsp:nvSpPr>
      <dsp:spPr>
        <a:xfrm>
          <a:off x="212893" y="2493131"/>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Symbolic places: locations that hold collective meaning (a specific square, a sacred tree, or a historical ruin).</a:t>
          </a:r>
        </a:p>
      </dsp:txBody>
      <dsp:txXfrm>
        <a:off x="240126" y="2520364"/>
        <a:ext cx="1631503" cy="875352"/>
      </dsp:txXfrm>
    </dsp:sp>
    <dsp:sp modelId="{BECDC7F6-A7BF-4049-8195-D7C0332D322A}">
      <dsp:nvSpPr>
        <dsp:cNvPr id="0" name=""/>
        <dsp:cNvSpPr/>
      </dsp:nvSpPr>
      <dsp:spPr>
        <a:xfrm>
          <a:off x="212893" y="3565999"/>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Boundaries: not just legal borders, but the mental map of where "home" ends and the "outside world" begins.</a:t>
          </a:r>
        </a:p>
      </dsp:txBody>
      <dsp:txXfrm>
        <a:off x="240126" y="3593232"/>
        <a:ext cx="1631503" cy="875352"/>
      </dsp:txXfrm>
    </dsp:sp>
    <dsp:sp modelId="{F0C38A5C-A04C-435A-AD0E-244498CEEDFA}">
      <dsp:nvSpPr>
        <dsp:cNvPr id="0" name=""/>
        <dsp:cNvSpPr/>
      </dsp:nvSpPr>
      <dsp:spPr>
        <a:xfrm>
          <a:off x="2267669"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noProof="0" dirty="0"/>
            <a:t>2. </a:t>
          </a:r>
          <a:r>
            <a:rPr lang="en-GB" sz="2600" b="1" kern="1200" noProof="0" dirty="0"/>
            <a:t>Social interactions and bonds</a:t>
          </a:r>
        </a:p>
      </dsp:txBody>
      <dsp:txXfrm>
        <a:off x="2267669" y="0"/>
        <a:ext cx="2107461" cy="1419859"/>
      </dsp:txXfrm>
    </dsp:sp>
    <dsp:sp modelId="{120BEFEB-1C2C-4D63-A36A-1CAF5724A1F5}">
      <dsp:nvSpPr>
        <dsp:cNvPr id="0" name=""/>
        <dsp:cNvSpPr/>
      </dsp:nvSpPr>
      <dsp:spPr>
        <a:xfrm>
          <a:off x="2478415" y="1420264"/>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Formal networks: local associations, cooperatives, or parish councils.</a:t>
          </a:r>
        </a:p>
      </dsp:txBody>
      <dsp:txXfrm>
        <a:off x="2505648" y="1447497"/>
        <a:ext cx="1631503" cy="875352"/>
      </dsp:txXfrm>
    </dsp:sp>
    <dsp:sp modelId="{37E90702-81A4-4C36-8FB4-0A9153E9DFD8}">
      <dsp:nvSpPr>
        <dsp:cNvPr id="0" name=""/>
        <dsp:cNvSpPr/>
      </dsp:nvSpPr>
      <dsp:spPr>
        <a:xfrm>
          <a:off x="2478415" y="2493131"/>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Informal networks: family ties, friendships, and the "bar talk" where information is exchanged.</a:t>
          </a:r>
        </a:p>
      </dsp:txBody>
      <dsp:txXfrm>
        <a:off x="2505648" y="2520364"/>
        <a:ext cx="1631503" cy="875352"/>
      </dsp:txXfrm>
    </dsp:sp>
    <dsp:sp modelId="{EF485577-FC44-4441-9443-93AA5A76F3EA}">
      <dsp:nvSpPr>
        <dsp:cNvPr id="0" name=""/>
        <dsp:cNvSpPr/>
      </dsp:nvSpPr>
      <dsp:spPr>
        <a:xfrm>
          <a:off x="2478415" y="3565999"/>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Intergenerational links: the connection between the elderly and the youth.</a:t>
          </a:r>
        </a:p>
      </dsp:txBody>
      <dsp:txXfrm>
        <a:off x="2505648" y="3593232"/>
        <a:ext cx="1631503" cy="875352"/>
      </dsp:txXfrm>
    </dsp:sp>
    <dsp:sp modelId="{7BE74EB3-FDB1-4A6B-B536-B389715F9CD6}">
      <dsp:nvSpPr>
        <dsp:cNvPr id="0" name=""/>
        <dsp:cNvSpPr/>
      </dsp:nvSpPr>
      <dsp:spPr>
        <a:xfrm>
          <a:off x="4533190"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noProof="0" dirty="0"/>
            <a:t>3. Shared heritage (ICH)</a:t>
          </a:r>
        </a:p>
      </dsp:txBody>
      <dsp:txXfrm>
        <a:off x="4533190" y="0"/>
        <a:ext cx="2107461" cy="1419859"/>
      </dsp:txXfrm>
    </dsp:sp>
    <dsp:sp modelId="{F9E489D8-9B01-4887-9076-F575B56A78BF}">
      <dsp:nvSpPr>
        <dsp:cNvPr id="0" name=""/>
        <dsp:cNvSpPr/>
      </dsp:nvSpPr>
      <dsp:spPr>
        <a:xfrm>
          <a:off x="4743937" y="1420264"/>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Traditions and rituals: festivals like the Festa </a:t>
          </a:r>
          <a:r>
            <a:rPr lang="en-GB" sz="1200" kern="1200" noProof="0" dirty="0" err="1"/>
            <a:t>dei</a:t>
          </a:r>
          <a:r>
            <a:rPr lang="en-GB" sz="1200" kern="1200" noProof="0" dirty="0"/>
            <a:t> </a:t>
          </a:r>
          <a:r>
            <a:rPr lang="en-GB" sz="1200" kern="1200" noProof="0" dirty="0" err="1"/>
            <a:t>ceri</a:t>
          </a:r>
          <a:r>
            <a:rPr lang="en-GB" sz="1200" kern="1200" noProof="0" dirty="0"/>
            <a:t>, religious processions, or seasonal harvests.</a:t>
          </a:r>
        </a:p>
      </dsp:txBody>
      <dsp:txXfrm>
        <a:off x="4771170" y="1447497"/>
        <a:ext cx="1631503" cy="875352"/>
      </dsp:txXfrm>
    </dsp:sp>
    <dsp:sp modelId="{D9ED5574-58E9-42BF-B482-3AEA82649E61}">
      <dsp:nvSpPr>
        <dsp:cNvPr id="0" name=""/>
        <dsp:cNvSpPr/>
      </dsp:nvSpPr>
      <dsp:spPr>
        <a:xfrm>
          <a:off x="4743937" y="2493131"/>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Language and stories: local dialects, myths, and oral histories that explain "who we are.“</a:t>
          </a:r>
        </a:p>
      </dsp:txBody>
      <dsp:txXfrm>
        <a:off x="4771170" y="2520364"/>
        <a:ext cx="1631503" cy="875352"/>
      </dsp:txXfrm>
    </dsp:sp>
    <dsp:sp modelId="{D28640F6-63B2-4D23-A20D-C39397379E00}">
      <dsp:nvSpPr>
        <dsp:cNvPr id="0" name=""/>
        <dsp:cNvSpPr/>
      </dsp:nvSpPr>
      <dsp:spPr>
        <a:xfrm>
          <a:off x="4743937" y="3565999"/>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Skills and craftsmanship: unique ways of building, cooking, or creating that are specific to that remote location.</a:t>
          </a:r>
        </a:p>
      </dsp:txBody>
      <dsp:txXfrm>
        <a:off x="4771170" y="3593232"/>
        <a:ext cx="1631503" cy="875352"/>
      </dsp:txXfrm>
    </dsp:sp>
    <dsp:sp modelId="{D6E3E89A-D95B-4CBF-9B84-6B342E25E4A0}">
      <dsp:nvSpPr>
        <dsp:cNvPr id="0" name=""/>
        <dsp:cNvSpPr/>
      </dsp:nvSpPr>
      <dsp:spPr>
        <a:xfrm>
          <a:off x="6798712"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noProof="0" dirty="0"/>
            <a:t>4. </a:t>
          </a:r>
          <a:r>
            <a:rPr lang="en-GB" sz="2600" b="1" kern="1200" noProof="0" dirty="0"/>
            <a:t>Common interest and belonging</a:t>
          </a:r>
        </a:p>
      </dsp:txBody>
      <dsp:txXfrm>
        <a:off x="6798712" y="0"/>
        <a:ext cx="2107461" cy="1419859"/>
      </dsp:txXfrm>
    </dsp:sp>
    <dsp:sp modelId="{02FB3363-DF39-4990-9A02-C31E247CC264}">
      <dsp:nvSpPr>
        <dsp:cNvPr id="0" name=""/>
        <dsp:cNvSpPr/>
      </dsp:nvSpPr>
      <dsp:spPr>
        <a:xfrm>
          <a:off x="7009458" y="1420264"/>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The diaspora: people who have left but still identify with the village’s success and traditions.</a:t>
          </a:r>
        </a:p>
      </dsp:txBody>
      <dsp:txXfrm>
        <a:off x="7036691" y="1447497"/>
        <a:ext cx="1631503" cy="875352"/>
      </dsp:txXfrm>
    </dsp:sp>
    <dsp:sp modelId="{5FC4F9C9-C72E-49FC-9140-31C0044FB30B}">
      <dsp:nvSpPr>
        <dsp:cNvPr id="0" name=""/>
        <dsp:cNvSpPr/>
      </dsp:nvSpPr>
      <dsp:spPr>
        <a:xfrm>
          <a:off x="7009458" y="2493131"/>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Psychological sense of community: the feeling of "membership" and the belief that members matter to one another.</a:t>
          </a:r>
        </a:p>
      </dsp:txBody>
      <dsp:txXfrm>
        <a:off x="7036691" y="2520364"/>
        <a:ext cx="1631503" cy="875352"/>
      </dsp:txXfrm>
    </dsp:sp>
    <dsp:sp modelId="{46A35133-45ED-4A8F-88E7-D0F38AEC8BD7}">
      <dsp:nvSpPr>
        <dsp:cNvPr id="0" name=""/>
        <dsp:cNvSpPr/>
      </dsp:nvSpPr>
      <dsp:spPr>
        <a:xfrm>
          <a:off x="7009458" y="3565999"/>
          <a:ext cx="1685969" cy="929818"/>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noProof="0" dirty="0"/>
            <a:t>Shared vision: a common goal, such as wanting to save a local school or develop sustainable tourism.</a:t>
          </a:r>
        </a:p>
      </dsp:txBody>
      <dsp:txXfrm>
        <a:off x="7036691" y="3593232"/>
        <a:ext cx="1631503" cy="8753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52BEB-4821-4EF4-B0E1-AF8532C18DB9}">
      <dsp:nvSpPr>
        <dsp:cNvPr id="0" name=""/>
        <dsp:cNvSpPr/>
      </dsp:nvSpPr>
      <dsp:spPr>
        <a:xfrm>
          <a:off x="0" y="2705086"/>
          <a:ext cx="10178321" cy="887869"/>
        </a:xfrm>
        <a:prstGeom prst="rect">
          <a:avLst/>
        </a:prstGeom>
        <a:solidFill>
          <a:schemeClr val="accent4">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dirty="0"/>
            <a:t>The nature and complexity of rural tourism necessitate the adoption of a </a:t>
          </a:r>
          <a:r>
            <a:rPr lang="en-GB" sz="1900" b="1" kern="1200" dirty="0"/>
            <a:t>holistic approach </a:t>
          </a:r>
          <a:r>
            <a:rPr lang="en-GB" sz="1900" kern="1200" dirty="0"/>
            <a:t>that takes into account the diversity of the resources utilized and the </a:t>
          </a:r>
          <a:r>
            <a:rPr lang="en-GB" sz="1900" b="1" kern="1200" dirty="0"/>
            <a:t>stakeholders involved</a:t>
          </a:r>
          <a:r>
            <a:rPr lang="en-GB" sz="1900" kern="1200" dirty="0"/>
            <a:t>.</a:t>
          </a:r>
          <a:endParaRPr lang="it-IT" sz="1900" kern="1200" dirty="0"/>
        </a:p>
      </dsp:txBody>
      <dsp:txXfrm>
        <a:off x="0" y="2705086"/>
        <a:ext cx="10178321" cy="887869"/>
      </dsp:txXfrm>
    </dsp:sp>
    <dsp:sp modelId="{1B56CF88-28D4-418C-8E58-01B7A70DCDBE}">
      <dsp:nvSpPr>
        <dsp:cNvPr id="0" name=""/>
        <dsp:cNvSpPr/>
      </dsp:nvSpPr>
      <dsp:spPr>
        <a:xfrm rot="10800000">
          <a:off x="0" y="1352860"/>
          <a:ext cx="10178321" cy="1365543"/>
        </a:xfrm>
        <a:prstGeom prst="upArrowCallout">
          <a:avLst/>
        </a:prstGeom>
        <a:solidFill>
          <a:schemeClr val="accent4">
            <a:hueOff val="-2909548"/>
            <a:satOff val="17155"/>
            <a:lumOff val="1863"/>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Appropriate strategies would </a:t>
          </a:r>
          <a:r>
            <a:rPr lang="en-GB" sz="1900" b="1" kern="1200"/>
            <a:t>ensure the realization of the benefits associated with tourism while limiting its adverse impacts</a:t>
          </a:r>
          <a:r>
            <a:rPr lang="en-GB" sz="1900" kern="1200"/>
            <a:t>, especially on the natural environment and the local culture.</a:t>
          </a:r>
          <a:endParaRPr lang="it-IT" sz="1900" kern="1200"/>
        </a:p>
      </dsp:txBody>
      <dsp:txXfrm rot="10800000">
        <a:off x="0" y="1352860"/>
        <a:ext cx="10178321" cy="887289"/>
      </dsp:txXfrm>
    </dsp:sp>
    <dsp:sp modelId="{C8FB43CA-F787-4E96-AE10-E4D677FC147E}">
      <dsp:nvSpPr>
        <dsp:cNvPr id="0" name=""/>
        <dsp:cNvSpPr/>
      </dsp:nvSpPr>
      <dsp:spPr>
        <a:xfrm rot="10800000">
          <a:off x="0" y="635"/>
          <a:ext cx="10178321" cy="1365543"/>
        </a:xfrm>
        <a:prstGeom prst="upArrowCallout">
          <a:avLst/>
        </a:prstGeom>
        <a:solidFill>
          <a:schemeClr val="accent4">
            <a:hueOff val="-5819096"/>
            <a:satOff val="34311"/>
            <a:lumOff val="3726"/>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dirty="0"/>
            <a:t>Tourism, especially rural tourism, has the potential to harm the environment and to have </a:t>
          </a:r>
          <a:r>
            <a:rPr lang="en-GB" sz="1900" b="1" kern="1200" dirty="0"/>
            <a:t>adverse impacts </a:t>
          </a:r>
          <a:r>
            <a:rPr lang="en-GB" sz="1900" kern="1200" dirty="0"/>
            <a:t>on the local communities unless carefully planned and managed.</a:t>
          </a:r>
          <a:endParaRPr lang="it-IT" sz="1900" kern="1200" dirty="0"/>
        </a:p>
      </dsp:txBody>
      <dsp:txXfrm rot="10800000">
        <a:off x="0" y="635"/>
        <a:ext cx="10178321" cy="887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6B63-D8DA-44EF-834C-B3C25E46BC6E}">
      <dsp:nvSpPr>
        <dsp:cNvPr id="0" name=""/>
        <dsp:cNvSpPr/>
      </dsp:nvSpPr>
      <dsp:spPr>
        <a:xfrm>
          <a:off x="1242" y="182126"/>
          <a:ext cx="4361384" cy="2769479"/>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AC5FFA-E5E5-4B93-B9FB-583F13636F76}">
      <dsp:nvSpPr>
        <dsp:cNvPr id="0" name=""/>
        <dsp:cNvSpPr/>
      </dsp:nvSpPr>
      <dsp:spPr>
        <a:xfrm>
          <a:off x="485840" y="642494"/>
          <a:ext cx="4361384" cy="2769479"/>
        </a:xfrm>
        <a:prstGeom prst="roundRect">
          <a:avLst>
            <a:gd name="adj" fmla="val 10000"/>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Active involvement and participation of residents in the tourism development process seem to be </a:t>
          </a:r>
          <a:r>
            <a:rPr lang="en-GB" sz="2200" b="1" kern="1200"/>
            <a:t>prerequisites for achieving the goal of sustainability and thereby improving the overall welfare in the community</a:t>
          </a:r>
          <a:r>
            <a:rPr lang="en-GB" sz="2200" kern="1200"/>
            <a:t>.</a:t>
          </a:r>
          <a:endParaRPr lang="en-US" sz="2200" kern="1200"/>
        </a:p>
      </dsp:txBody>
      <dsp:txXfrm>
        <a:off x="566955" y="723609"/>
        <a:ext cx="4199154" cy="2607249"/>
      </dsp:txXfrm>
    </dsp:sp>
    <dsp:sp modelId="{447D1571-BD85-46E2-B1C3-0945D5A40E27}">
      <dsp:nvSpPr>
        <dsp:cNvPr id="0" name=""/>
        <dsp:cNvSpPr/>
      </dsp:nvSpPr>
      <dsp:spPr>
        <a:xfrm>
          <a:off x="5331824" y="182126"/>
          <a:ext cx="4361384" cy="2769479"/>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5AE260-10BC-4BBF-97CD-B597F7AC6BF9}">
      <dsp:nvSpPr>
        <dsp:cNvPr id="0" name=""/>
        <dsp:cNvSpPr/>
      </dsp:nvSpPr>
      <dsp:spPr>
        <a:xfrm>
          <a:off x="5816422" y="642494"/>
          <a:ext cx="4361384" cy="2769479"/>
        </a:xfrm>
        <a:prstGeom prst="roundRect">
          <a:avLst>
            <a:gd name="adj" fmla="val 10000"/>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Rural tourism development should be </a:t>
          </a:r>
          <a:r>
            <a:rPr lang="en-GB" sz="2200" b="1" u="sng" kern="1200" dirty="0"/>
            <a:t>community based </a:t>
          </a:r>
          <a:r>
            <a:rPr lang="en-GB" sz="2200" b="1" kern="1200" dirty="0"/>
            <a:t>and involve a multidimensional sustainability strategy</a:t>
          </a:r>
          <a:r>
            <a:rPr lang="en-GB" sz="2200" kern="1200" dirty="0"/>
            <a:t>.</a:t>
          </a:r>
          <a:endParaRPr lang="en-US" sz="2200" kern="1200" dirty="0"/>
        </a:p>
      </dsp:txBody>
      <dsp:txXfrm>
        <a:off x="5897537" y="723609"/>
        <a:ext cx="4199154" cy="26072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BBB45-6F2B-46E2-BFE8-3DA21E635AD4}">
      <dsp:nvSpPr>
        <dsp:cNvPr id="0" name=""/>
        <dsp:cNvSpPr/>
      </dsp:nvSpPr>
      <dsp:spPr>
        <a:xfrm>
          <a:off x="4011083" y="44919"/>
          <a:ext cx="2156154" cy="2156154"/>
        </a:xfrm>
        <a:prstGeom prst="ellipse">
          <a:avLst/>
        </a:prstGeom>
        <a:solidFill>
          <a:schemeClr val="accent3">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GB" sz="1900" kern="1200" dirty="0"/>
            <a:t>Trust</a:t>
          </a:r>
          <a:endParaRPr lang="it-IT" sz="1900" kern="1200" dirty="0"/>
        </a:p>
      </dsp:txBody>
      <dsp:txXfrm>
        <a:off x="4298570" y="422246"/>
        <a:ext cx="1581180" cy="970269"/>
      </dsp:txXfrm>
    </dsp:sp>
    <dsp:sp modelId="{BB9619F1-AEBE-4317-89E7-ED55E6A4C59A}">
      <dsp:nvSpPr>
        <dsp:cNvPr id="0" name=""/>
        <dsp:cNvSpPr/>
      </dsp:nvSpPr>
      <dsp:spPr>
        <a:xfrm>
          <a:off x="4789096" y="1392516"/>
          <a:ext cx="2156154" cy="2156154"/>
        </a:xfrm>
        <a:prstGeom prst="ellipse">
          <a:avLst/>
        </a:prstGeom>
        <a:solidFill>
          <a:schemeClr val="accent3">
            <a:alpha val="50000"/>
            <a:hueOff val="-2421353"/>
            <a:satOff val="-11830"/>
            <a:lumOff val="4411"/>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GB" sz="1900" kern="1200" dirty="0"/>
            <a:t>Transparency</a:t>
          </a:r>
          <a:endParaRPr lang="it-IT" sz="1900" kern="1200" dirty="0"/>
        </a:p>
      </dsp:txBody>
      <dsp:txXfrm>
        <a:off x="5448520" y="1949523"/>
        <a:ext cx="1293692" cy="1185885"/>
      </dsp:txXfrm>
    </dsp:sp>
    <dsp:sp modelId="{D4C1F0F3-A2CD-479E-8EF0-51B6ED06336E}">
      <dsp:nvSpPr>
        <dsp:cNvPr id="0" name=""/>
        <dsp:cNvSpPr/>
      </dsp:nvSpPr>
      <dsp:spPr>
        <a:xfrm>
          <a:off x="3233071" y="1392516"/>
          <a:ext cx="2156154" cy="2156154"/>
        </a:xfrm>
        <a:prstGeom prst="ellipse">
          <a:avLst/>
        </a:prstGeom>
        <a:solidFill>
          <a:schemeClr val="accent3">
            <a:alpha val="50000"/>
            <a:hueOff val="-4842705"/>
            <a:satOff val="-23661"/>
            <a:lumOff val="8823"/>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GB" sz="1900" kern="1200" dirty="0"/>
            <a:t>Inclusion</a:t>
          </a:r>
          <a:endParaRPr lang="it-IT" sz="1900" kern="1200" dirty="0"/>
        </a:p>
      </dsp:txBody>
      <dsp:txXfrm>
        <a:off x="3436109" y="1949523"/>
        <a:ext cx="1293692" cy="11858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B043B2-FD83-4800-9509-CF98EF385275}">
      <dsp:nvSpPr>
        <dsp:cNvPr id="0" name=""/>
        <dsp:cNvSpPr/>
      </dsp:nvSpPr>
      <dsp:spPr>
        <a:xfrm>
          <a:off x="0" y="588168"/>
          <a:ext cx="4800600" cy="10858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C8C245-2176-4FEE-91A9-49F155A7880C}">
      <dsp:nvSpPr>
        <dsp:cNvPr id="0" name=""/>
        <dsp:cNvSpPr/>
      </dsp:nvSpPr>
      <dsp:spPr>
        <a:xfrm>
          <a:off x="328469" y="832485"/>
          <a:ext cx="597217" cy="5972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7F0F4-9AE5-4FF2-8DE0-6F1B49FAC298}">
      <dsp:nvSpPr>
        <dsp:cNvPr id="0" name=""/>
        <dsp:cNvSpPr/>
      </dsp:nvSpPr>
      <dsp:spPr>
        <a:xfrm>
          <a:off x="1254156" y="588168"/>
          <a:ext cx="3546443" cy="1085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19" tIns="114919" rIns="114919" bIns="114919" numCol="1" spcCol="1270" anchor="ctr" anchorCtr="0">
          <a:noAutofit/>
        </a:bodyPr>
        <a:lstStyle/>
        <a:p>
          <a:pPr marL="0" lvl="0" indent="0" algn="l" defTabSz="844550">
            <a:lnSpc>
              <a:spcPct val="100000"/>
            </a:lnSpc>
            <a:spcBef>
              <a:spcPct val="0"/>
            </a:spcBef>
            <a:spcAft>
              <a:spcPct val="35000"/>
            </a:spcAft>
            <a:buNone/>
          </a:pPr>
          <a:r>
            <a:rPr lang="en-US" sz="1900" b="1" kern="1200" dirty="0"/>
            <a:t>Standard Mapping:</a:t>
          </a:r>
          <a:r>
            <a:rPr lang="en-US" sz="1900" kern="1200" dirty="0"/>
            <a:t> Focuses on accuracy, topography, and navigation.</a:t>
          </a:r>
        </a:p>
      </dsp:txBody>
      <dsp:txXfrm>
        <a:off x="1254156" y="588168"/>
        <a:ext cx="3546443" cy="1085850"/>
      </dsp:txXfrm>
    </dsp:sp>
    <dsp:sp modelId="{7D5C3116-3F28-4FB2-BAFC-2AF7FD68A972}">
      <dsp:nvSpPr>
        <dsp:cNvPr id="0" name=""/>
        <dsp:cNvSpPr/>
      </dsp:nvSpPr>
      <dsp:spPr>
        <a:xfrm>
          <a:off x="0" y="1945481"/>
          <a:ext cx="4800600" cy="10858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ABEC6D-E76F-48AD-83C6-B36121EC0761}">
      <dsp:nvSpPr>
        <dsp:cNvPr id="0" name=""/>
        <dsp:cNvSpPr/>
      </dsp:nvSpPr>
      <dsp:spPr>
        <a:xfrm>
          <a:off x="328469" y="2189797"/>
          <a:ext cx="597217" cy="5972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426091-9EA4-4A84-B973-36F17376FEE5}">
      <dsp:nvSpPr>
        <dsp:cNvPr id="0" name=""/>
        <dsp:cNvSpPr/>
      </dsp:nvSpPr>
      <dsp:spPr>
        <a:xfrm>
          <a:off x="1254156" y="1945481"/>
          <a:ext cx="3546443" cy="1085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19" tIns="114919" rIns="114919" bIns="114919" numCol="1" spcCol="1270" anchor="ctr" anchorCtr="0">
          <a:noAutofit/>
        </a:bodyPr>
        <a:lstStyle/>
        <a:p>
          <a:pPr marL="0" lvl="0" indent="0" algn="l" defTabSz="844550">
            <a:lnSpc>
              <a:spcPct val="100000"/>
            </a:lnSpc>
            <a:spcBef>
              <a:spcPct val="0"/>
            </a:spcBef>
            <a:spcAft>
              <a:spcPct val="35000"/>
            </a:spcAft>
            <a:buNone/>
          </a:pPr>
          <a:r>
            <a:rPr lang="en-US" sz="1900" kern="1200"/>
            <a:t>Traditional maps are usually made by professionals (cartographers) using satellite data. </a:t>
          </a:r>
        </a:p>
      </dsp:txBody>
      <dsp:txXfrm>
        <a:off x="1254156" y="1945481"/>
        <a:ext cx="3546443" cy="10858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B043B2-FD83-4800-9509-CF98EF385275}">
      <dsp:nvSpPr>
        <dsp:cNvPr id="0" name=""/>
        <dsp:cNvSpPr/>
      </dsp:nvSpPr>
      <dsp:spPr>
        <a:xfrm>
          <a:off x="0" y="588168"/>
          <a:ext cx="4800600" cy="108585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C8C245-2176-4FEE-91A9-49F155A7880C}">
      <dsp:nvSpPr>
        <dsp:cNvPr id="0" name=""/>
        <dsp:cNvSpPr/>
      </dsp:nvSpPr>
      <dsp:spPr>
        <a:xfrm>
          <a:off x="328469" y="832485"/>
          <a:ext cx="597217" cy="597217"/>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7F0F4-9AE5-4FF2-8DE0-6F1B49FAC298}">
      <dsp:nvSpPr>
        <dsp:cNvPr id="0" name=""/>
        <dsp:cNvSpPr/>
      </dsp:nvSpPr>
      <dsp:spPr>
        <a:xfrm>
          <a:off x="1254156" y="588168"/>
          <a:ext cx="3546443" cy="1085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19" tIns="114919" rIns="114919" bIns="114919" numCol="1" spcCol="1270" anchor="ctr" anchorCtr="0">
          <a:noAutofit/>
        </a:bodyPr>
        <a:lstStyle/>
        <a:p>
          <a:pPr marL="0" lvl="0" indent="0" algn="l" defTabSz="844550">
            <a:lnSpc>
              <a:spcPct val="100000"/>
            </a:lnSpc>
            <a:spcBef>
              <a:spcPct val="0"/>
            </a:spcBef>
            <a:spcAft>
              <a:spcPct val="35000"/>
            </a:spcAft>
            <a:buNone/>
          </a:pPr>
          <a:r>
            <a:rPr lang="en-US" sz="1900" b="1" kern="1200" dirty="0"/>
            <a:t>Community Mapping:</a:t>
          </a:r>
          <a:r>
            <a:rPr lang="en-US" sz="1900" kern="1200" dirty="0"/>
            <a:t> Focuses on stories, resources, social connections, and local priorities.</a:t>
          </a:r>
        </a:p>
      </dsp:txBody>
      <dsp:txXfrm>
        <a:off x="1254156" y="588168"/>
        <a:ext cx="3546443" cy="1085850"/>
      </dsp:txXfrm>
    </dsp:sp>
    <dsp:sp modelId="{3A6C8015-7F19-47E2-ACA5-928844BDF326}">
      <dsp:nvSpPr>
        <dsp:cNvPr id="0" name=""/>
        <dsp:cNvSpPr/>
      </dsp:nvSpPr>
      <dsp:spPr>
        <a:xfrm>
          <a:off x="0" y="1945481"/>
          <a:ext cx="4800600" cy="108585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F00F5-F1AA-4269-8956-F7E88C25B80F}">
      <dsp:nvSpPr>
        <dsp:cNvPr id="0" name=""/>
        <dsp:cNvSpPr/>
      </dsp:nvSpPr>
      <dsp:spPr>
        <a:xfrm>
          <a:off x="328469" y="2189797"/>
          <a:ext cx="597217" cy="597217"/>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8A546-AE61-47D6-87ED-2F639B55463B}">
      <dsp:nvSpPr>
        <dsp:cNvPr id="0" name=""/>
        <dsp:cNvSpPr/>
      </dsp:nvSpPr>
      <dsp:spPr>
        <a:xfrm>
          <a:off x="1254156" y="1945481"/>
          <a:ext cx="3546443" cy="1085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19" tIns="114919" rIns="114919" bIns="114919" numCol="1" spcCol="1270" anchor="ctr" anchorCtr="0">
          <a:noAutofit/>
        </a:bodyPr>
        <a:lstStyle/>
        <a:p>
          <a:pPr marL="0" lvl="0" indent="0" algn="l" defTabSz="844550">
            <a:lnSpc>
              <a:spcPct val="100000"/>
            </a:lnSpc>
            <a:spcBef>
              <a:spcPct val="0"/>
            </a:spcBef>
            <a:spcAft>
              <a:spcPct val="35000"/>
            </a:spcAft>
            <a:buNone/>
          </a:pPr>
          <a:r>
            <a:rPr lang="en-US" sz="1900" b="0" kern="1200" dirty="0"/>
            <a:t>Community mapping is made by residents using local knowledge.</a:t>
          </a:r>
        </a:p>
      </dsp:txBody>
      <dsp:txXfrm>
        <a:off x="1254156" y="1945481"/>
        <a:ext cx="3546443" cy="10858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8A0D5-EB7D-41E2-BB54-B03400CA31A3}">
      <dsp:nvSpPr>
        <dsp:cNvPr id="0" name=""/>
        <dsp:cNvSpPr/>
      </dsp:nvSpPr>
      <dsp:spPr>
        <a:xfrm>
          <a:off x="2147"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noProof="0" dirty="0"/>
            <a:t>1. Place and territorial identity</a:t>
          </a:r>
          <a:endParaRPr lang="en-GB" sz="2600" kern="1200" noProof="0" dirty="0"/>
        </a:p>
      </dsp:txBody>
      <dsp:txXfrm>
        <a:off x="2147" y="0"/>
        <a:ext cx="2107461" cy="1419859"/>
      </dsp:txXfrm>
    </dsp:sp>
    <dsp:sp modelId="{F0C38A5C-A04C-435A-AD0E-244498CEEDFA}">
      <dsp:nvSpPr>
        <dsp:cNvPr id="0" name=""/>
        <dsp:cNvSpPr/>
      </dsp:nvSpPr>
      <dsp:spPr>
        <a:xfrm>
          <a:off x="2267669"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noProof="0" dirty="0"/>
            <a:t>2. </a:t>
          </a:r>
          <a:r>
            <a:rPr lang="en-GB" sz="2600" b="1" kern="1200" noProof="0" dirty="0"/>
            <a:t>Social interactions and bonds</a:t>
          </a:r>
        </a:p>
      </dsp:txBody>
      <dsp:txXfrm>
        <a:off x="2267669" y="0"/>
        <a:ext cx="2107461" cy="1419859"/>
      </dsp:txXfrm>
    </dsp:sp>
    <dsp:sp modelId="{7BE74EB3-FDB1-4A6B-B536-B389715F9CD6}">
      <dsp:nvSpPr>
        <dsp:cNvPr id="0" name=""/>
        <dsp:cNvSpPr/>
      </dsp:nvSpPr>
      <dsp:spPr>
        <a:xfrm>
          <a:off x="4533190"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noProof="0" dirty="0"/>
            <a:t>3. Shared heritage (ICH)</a:t>
          </a:r>
        </a:p>
      </dsp:txBody>
      <dsp:txXfrm>
        <a:off x="4533190" y="0"/>
        <a:ext cx="2107461" cy="1419859"/>
      </dsp:txXfrm>
    </dsp:sp>
    <dsp:sp modelId="{D6E3E89A-D95B-4CBF-9B84-6B342E25E4A0}">
      <dsp:nvSpPr>
        <dsp:cNvPr id="0" name=""/>
        <dsp:cNvSpPr/>
      </dsp:nvSpPr>
      <dsp:spPr>
        <a:xfrm>
          <a:off x="6798712" y="0"/>
          <a:ext cx="2107461" cy="47328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noProof="0" dirty="0"/>
            <a:t>4. </a:t>
          </a:r>
          <a:r>
            <a:rPr lang="en-GB" sz="2600" b="1" kern="1200" noProof="0" dirty="0"/>
            <a:t>Common interest and belonging</a:t>
          </a:r>
        </a:p>
      </dsp:txBody>
      <dsp:txXfrm>
        <a:off x="6798712" y="0"/>
        <a:ext cx="2107461" cy="141985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483B9-2684-4E6D-A787-EB38F04EFF54}" type="datetimeFigureOut">
              <a:rPr lang="it-IT" smtClean="0"/>
              <a:t>06/05/2026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94AF4-2620-4FDF-873E-037DBB5129AF}" type="slidenum">
              <a:rPr lang="it-IT" smtClean="0"/>
              <a:t>‹N›</a:t>
            </a:fld>
            <a:endParaRPr lang="it-IT"/>
          </a:p>
        </p:txBody>
      </p:sp>
    </p:spTree>
    <p:extLst>
      <p:ext uri="{BB962C8B-B14F-4D97-AF65-F5344CB8AC3E}">
        <p14:creationId xmlns:p14="http://schemas.microsoft.com/office/powerpoint/2010/main" val="2760135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noProof="0" dirty="0"/>
              <a:t>A group of people living in the same area isn’t necessarily a community</a:t>
            </a:r>
          </a:p>
        </p:txBody>
      </p:sp>
      <p:sp>
        <p:nvSpPr>
          <p:cNvPr id="4" name="Segnaposto numero diapositiva 3"/>
          <p:cNvSpPr>
            <a:spLocks noGrp="1"/>
          </p:cNvSpPr>
          <p:nvPr>
            <p:ph type="sldNum" sz="quarter" idx="5"/>
          </p:nvPr>
        </p:nvSpPr>
        <p:spPr/>
        <p:txBody>
          <a:bodyPr/>
          <a:lstStyle/>
          <a:p>
            <a:fld id="{29894AF4-2620-4FDF-873E-037DBB5129AF}" type="slidenum">
              <a:rPr lang="it-IT" smtClean="0"/>
              <a:t>7</a:t>
            </a:fld>
            <a:endParaRPr lang="it-IT"/>
          </a:p>
        </p:txBody>
      </p:sp>
    </p:spTree>
    <p:extLst>
      <p:ext uri="{BB962C8B-B14F-4D97-AF65-F5344CB8AC3E}">
        <p14:creationId xmlns:p14="http://schemas.microsoft.com/office/powerpoint/2010/main" val="2225508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10.10</a:t>
            </a:r>
          </a:p>
        </p:txBody>
      </p:sp>
      <p:sp>
        <p:nvSpPr>
          <p:cNvPr id="4" name="Segnaposto numero diapositiva 3"/>
          <p:cNvSpPr>
            <a:spLocks noGrp="1"/>
          </p:cNvSpPr>
          <p:nvPr>
            <p:ph type="sldNum" sz="quarter" idx="5"/>
          </p:nvPr>
        </p:nvSpPr>
        <p:spPr/>
        <p:txBody>
          <a:bodyPr/>
          <a:lstStyle/>
          <a:p>
            <a:fld id="{29894AF4-2620-4FDF-873E-037DBB5129AF}" type="slidenum">
              <a:rPr lang="it-IT" smtClean="0"/>
              <a:t>15</a:t>
            </a:fld>
            <a:endParaRPr lang="it-IT"/>
          </a:p>
        </p:txBody>
      </p:sp>
    </p:spTree>
    <p:extLst>
      <p:ext uri="{BB962C8B-B14F-4D97-AF65-F5344CB8AC3E}">
        <p14:creationId xmlns:p14="http://schemas.microsoft.com/office/powerpoint/2010/main" val="1451477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11.00</a:t>
            </a:r>
          </a:p>
        </p:txBody>
      </p:sp>
      <p:sp>
        <p:nvSpPr>
          <p:cNvPr id="4" name="Segnaposto numero diapositiva 3"/>
          <p:cNvSpPr>
            <a:spLocks noGrp="1"/>
          </p:cNvSpPr>
          <p:nvPr>
            <p:ph type="sldNum" sz="quarter" idx="5"/>
          </p:nvPr>
        </p:nvSpPr>
        <p:spPr/>
        <p:txBody>
          <a:bodyPr/>
          <a:lstStyle/>
          <a:p>
            <a:fld id="{29894AF4-2620-4FDF-873E-037DBB5129AF}" type="slidenum">
              <a:rPr lang="it-IT" smtClean="0"/>
              <a:t>16</a:t>
            </a:fld>
            <a:endParaRPr lang="it-IT"/>
          </a:p>
        </p:txBody>
      </p:sp>
    </p:spTree>
    <p:extLst>
      <p:ext uri="{BB962C8B-B14F-4D97-AF65-F5344CB8AC3E}">
        <p14:creationId xmlns:p14="http://schemas.microsoft.com/office/powerpoint/2010/main" val="3054405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11.20</a:t>
            </a:r>
          </a:p>
        </p:txBody>
      </p:sp>
      <p:sp>
        <p:nvSpPr>
          <p:cNvPr id="4" name="Segnaposto numero diapositiva 3"/>
          <p:cNvSpPr>
            <a:spLocks noGrp="1"/>
          </p:cNvSpPr>
          <p:nvPr>
            <p:ph type="sldNum" sz="quarter" idx="5"/>
          </p:nvPr>
        </p:nvSpPr>
        <p:spPr/>
        <p:txBody>
          <a:bodyPr/>
          <a:lstStyle/>
          <a:p>
            <a:fld id="{29894AF4-2620-4FDF-873E-037DBB5129AF}" type="slidenum">
              <a:rPr lang="it-IT" smtClean="0"/>
              <a:t>20</a:t>
            </a:fld>
            <a:endParaRPr lang="it-IT"/>
          </a:p>
        </p:txBody>
      </p:sp>
    </p:spTree>
    <p:extLst>
      <p:ext uri="{BB962C8B-B14F-4D97-AF65-F5344CB8AC3E}">
        <p14:creationId xmlns:p14="http://schemas.microsoft.com/office/powerpoint/2010/main" val="269040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12.10</a:t>
            </a:r>
          </a:p>
        </p:txBody>
      </p:sp>
      <p:sp>
        <p:nvSpPr>
          <p:cNvPr id="4" name="Segnaposto numero diapositiva 3"/>
          <p:cNvSpPr>
            <a:spLocks noGrp="1"/>
          </p:cNvSpPr>
          <p:nvPr>
            <p:ph type="sldNum" sz="quarter" idx="5"/>
          </p:nvPr>
        </p:nvSpPr>
        <p:spPr/>
        <p:txBody>
          <a:bodyPr/>
          <a:lstStyle/>
          <a:p>
            <a:fld id="{29894AF4-2620-4FDF-873E-037DBB5129AF}" type="slidenum">
              <a:rPr lang="it-IT" smtClean="0"/>
              <a:t>21</a:t>
            </a:fld>
            <a:endParaRPr lang="it-IT"/>
          </a:p>
        </p:txBody>
      </p:sp>
    </p:spTree>
    <p:extLst>
      <p:ext uri="{BB962C8B-B14F-4D97-AF65-F5344CB8AC3E}">
        <p14:creationId xmlns:p14="http://schemas.microsoft.com/office/powerpoint/2010/main" val="2404705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EDBD2-6F12-D560-38AC-431C9A85E1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ABBB0B3-CA1F-E42E-2F06-2A2A187E8EA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822F9EF-937B-628B-5EE6-A027BDAF03D4}"/>
              </a:ext>
            </a:extLst>
          </p:cNvPr>
          <p:cNvSpPr>
            <a:spLocks noGrp="1"/>
          </p:cNvSpPr>
          <p:nvPr>
            <p:ph type="body" idx="1"/>
          </p:nvPr>
        </p:nvSpPr>
        <p:spPr/>
        <p:txBody>
          <a:bodyPr/>
          <a:lstStyle/>
          <a:p>
            <a:r>
              <a:rPr lang="it-IT" dirty="0"/>
              <a:t>12.20</a:t>
            </a:r>
          </a:p>
        </p:txBody>
      </p:sp>
      <p:sp>
        <p:nvSpPr>
          <p:cNvPr id="4" name="Segnaposto numero diapositiva 3">
            <a:extLst>
              <a:ext uri="{FF2B5EF4-FFF2-40B4-BE49-F238E27FC236}">
                <a16:creationId xmlns:a16="http://schemas.microsoft.com/office/drawing/2014/main" id="{BE987BED-4456-5089-6771-DA2DF1DCA321}"/>
              </a:ext>
            </a:extLst>
          </p:cNvPr>
          <p:cNvSpPr>
            <a:spLocks noGrp="1"/>
          </p:cNvSpPr>
          <p:nvPr>
            <p:ph type="sldNum" sz="quarter" idx="5"/>
          </p:nvPr>
        </p:nvSpPr>
        <p:spPr/>
        <p:txBody>
          <a:bodyPr/>
          <a:lstStyle/>
          <a:p>
            <a:fld id="{29894AF4-2620-4FDF-873E-037DBB5129AF}" type="slidenum">
              <a:rPr lang="it-IT" smtClean="0"/>
              <a:t>24</a:t>
            </a:fld>
            <a:endParaRPr lang="it-IT"/>
          </a:p>
        </p:txBody>
      </p:sp>
    </p:spTree>
    <p:extLst>
      <p:ext uri="{BB962C8B-B14F-4D97-AF65-F5344CB8AC3E}">
        <p14:creationId xmlns:p14="http://schemas.microsoft.com/office/powerpoint/2010/main" val="1011038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05BC-2CC7-B16E-C1E8-D703B54E5AB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E94D5C1-7672-6587-E402-448BF14BB82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F5CE292-61BC-7C4F-702E-6E4636E27FF1}"/>
              </a:ext>
            </a:extLst>
          </p:cNvPr>
          <p:cNvSpPr>
            <a:spLocks noGrp="1"/>
          </p:cNvSpPr>
          <p:nvPr>
            <p:ph type="body" idx="1"/>
          </p:nvPr>
        </p:nvSpPr>
        <p:spPr/>
        <p:txBody>
          <a:bodyPr/>
          <a:lstStyle/>
          <a:p>
            <a:r>
              <a:rPr lang="en-GB" noProof="0" dirty="0"/>
              <a:t>A group of people living in the same area isn’t necessarily a community</a:t>
            </a:r>
          </a:p>
        </p:txBody>
      </p:sp>
      <p:sp>
        <p:nvSpPr>
          <p:cNvPr id="4" name="Segnaposto numero diapositiva 3">
            <a:extLst>
              <a:ext uri="{FF2B5EF4-FFF2-40B4-BE49-F238E27FC236}">
                <a16:creationId xmlns:a16="http://schemas.microsoft.com/office/drawing/2014/main" id="{9DBA8FFE-B857-0EF7-49B5-333B6AFC6573}"/>
              </a:ext>
            </a:extLst>
          </p:cNvPr>
          <p:cNvSpPr>
            <a:spLocks noGrp="1"/>
          </p:cNvSpPr>
          <p:nvPr>
            <p:ph type="sldNum" sz="quarter" idx="5"/>
          </p:nvPr>
        </p:nvSpPr>
        <p:spPr/>
        <p:txBody>
          <a:bodyPr/>
          <a:lstStyle/>
          <a:p>
            <a:fld id="{29894AF4-2620-4FDF-873E-037DBB5129AF}" type="slidenum">
              <a:rPr lang="it-IT" smtClean="0"/>
              <a:t>25</a:t>
            </a:fld>
            <a:endParaRPr lang="it-IT"/>
          </a:p>
        </p:txBody>
      </p:sp>
    </p:spTree>
    <p:extLst>
      <p:ext uri="{BB962C8B-B14F-4D97-AF65-F5344CB8AC3E}">
        <p14:creationId xmlns:p14="http://schemas.microsoft.com/office/powerpoint/2010/main" val="3448015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sv-SE"/>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sv-SE"/>
              <a:t>Klicka här för att ändra mall för rubrikformat</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5/6/2026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5/6/2026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txBody>
            <a:bodyPr/>
            <a:lstStyle/>
            <a:p>
              <a:endParaRPr lang="it-IT"/>
            </a:p>
          </p:txBody>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txBody>
            <a:bodyPr/>
            <a:lstStyle/>
            <a:p>
              <a:endParaRPr lang="it-IT"/>
            </a:p>
          </p:txBody>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257300"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633864"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5/6/2026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5/6/2026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5/6/2026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a:lstStyle/>
          <a:p>
            <a:endParaRPr lang="it-IT"/>
          </a:p>
        </p:txBody>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sv-SE"/>
              <a:t>Klicka här för att ändra mall för rubrikformat</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5/6/2026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a:lstStyle/>
          <a:p>
            <a:endParaRPr lang="it-IT"/>
          </a:p>
        </p:txBody>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5/6/2026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5/6/2026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sv-SE"/>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9.jpg"/><Relationship Id="rId13" Type="http://schemas.microsoft.com/office/2007/relationships/diagramDrawing" Target="../diagrams/drawing6.xml"/><Relationship Id="rId3" Type="http://schemas.openxmlformats.org/officeDocument/2006/relationships/diagramLayout" Target="../diagrams/layout5.xml"/><Relationship Id="rId7" Type="http://schemas.openxmlformats.org/officeDocument/2006/relationships/image" Target="../media/image8.gif"/><Relationship Id="rId12" Type="http://schemas.openxmlformats.org/officeDocument/2006/relationships/diagramColors" Target="../diagrams/colors6.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11" Type="http://schemas.openxmlformats.org/officeDocument/2006/relationships/diagramQuickStyle" Target="../diagrams/quickStyle6.xml"/><Relationship Id="rId5" Type="http://schemas.openxmlformats.org/officeDocument/2006/relationships/diagramColors" Target="../diagrams/colors5.xml"/><Relationship Id="rId10" Type="http://schemas.openxmlformats.org/officeDocument/2006/relationships/diagramLayout" Target="../diagrams/layout6.xml"/><Relationship Id="rId4" Type="http://schemas.openxmlformats.org/officeDocument/2006/relationships/diagramQuickStyle" Target="../diagrams/quickStyle5.xml"/><Relationship Id="rId9"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1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D91B3E-FDC5-A5C4-2C3C-DF26FB9C163C}"/>
              </a:ext>
            </a:extLst>
          </p:cNvPr>
          <p:cNvSpPr>
            <a:spLocks noGrp="1"/>
          </p:cNvSpPr>
          <p:nvPr>
            <p:ph type="ctrTitle"/>
          </p:nvPr>
        </p:nvSpPr>
        <p:spPr/>
        <p:txBody>
          <a:bodyPr/>
          <a:lstStyle/>
          <a:p>
            <a:r>
              <a:rPr lang="en-GB" noProof="0" dirty="0"/>
              <a:t>Community Engagement &amp; Mapping</a:t>
            </a:r>
          </a:p>
        </p:txBody>
      </p:sp>
      <p:sp>
        <p:nvSpPr>
          <p:cNvPr id="3" name="Underrubrik 2">
            <a:extLst>
              <a:ext uri="{FF2B5EF4-FFF2-40B4-BE49-F238E27FC236}">
                <a16:creationId xmlns:a16="http://schemas.microsoft.com/office/drawing/2014/main" id="{990545E8-0755-10B3-CBCB-4439693141AC}"/>
              </a:ext>
            </a:extLst>
          </p:cNvPr>
          <p:cNvSpPr>
            <a:spLocks noGrp="1"/>
          </p:cNvSpPr>
          <p:nvPr>
            <p:ph type="subTitle" idx="1"/>
          </p:nvPr>
        </p:nvSpPr>
        <p:spPr/>
        <p:txBody>
          <a:bodyPr/>
          <a:lstStyle/>
          <a:p>
            <a:endParaRPr lang="en-GB" noProof="0" dirty="0"/>
          </a:p>
        </p:txBody>
      </p:sp>
    </p:spTree>
    <p:extLst>
      <p:ext uri="{BB962C8B-B14F-4D97-AF65-F5344CB8AC3E}">
        <p14:creationId xmlns:p14="http://schemas.microsoft.com/office/powerpoint/2010/main" val="77071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AC67C-C731-1A24-180F-31AAA923090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25ABC26-9981-3395-49A2-6AEFB9F13AF9}"/>
              </a:ext>
            </a:extLst>
          </p:cNvPr>
          <p:cNvSpPr>
            <a:spLocks noGrp="1"/>
          </p:cNvSpPr>
          <p:nvPr>
            <p:ph type="title"/>
          </p:nvPr>
        </p:nvSpPr>
        <p:spPr>
          <a:xfrm>
            <a:off x="1251678" y="331585"/>
            <a:ext cx="10178322" cy="1492132"/>
          </a:xfrm>
        </p:spPr>
        <p:txBody>
          <a:bodyPr/>
          <a:lstStyle/>
          <a:p>
            <a:r>
              <a:rPr lang="en-GB" noProof="0" dirty="0"/>
              <a:t>Why do we need Community Engagement?</a:t>
            </a:r>
          </a:p>
        </p:txBody>
      </p:sp>
      <p:graphicFrame>
        <p:nvGraphicFramePr>
          <p:cNvPr id="4" name="Segnaposto contenuto 3">
            <a:extLst>
              <a:ext uri="{FF2B5EF4-FFF2-40B4-BE49-F238E27FC236}">
                <a16:creationId xmlns:a16="http://schemas.microsoft.com/office/drawing/2014/main" id="{A95EAFDD-F316-D66A-D379-24130F4E0190}"/>
              </a:ext>
            </a:extLst>
          </p:cNvPr>
          <p:cNvGraphicFramePr>
            <a:graphicFrameLocks noGrp="1"/>
          </p:cNvGraphicFramePr>
          <p:nvPr>
            <p:ph idx="1"/>
            <p:extLst>
              <p:ext uri="{D42A27DB-BD31-4B8C-83A1-F6EECF244321}">
                <p14:modId xmlns:p14="http://schemas.microsoft.com/office/powerpoint/2010/main" val="4023837198"/>
              </p:ext>
            </p:extLst>
          </p:nvPr>
        </p:nvGraphicFramePr>
        <p:xfrm>
          <a:off x="1251678" y="2286001"/>
          <a:ext cx="10178322" cy="3593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697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16E53-B65B-C8E0-772F-95890FCE63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A0C6BFD-1731-7E00-C484-C46FB13DB62A}"/>
              </a:ext>
            </a:extLst>
          </p:cNvPr>
          <p:cNvSpPr>
            <a:spLocks noGrp="1"/>
          </p:cNvSpPr>
          <p:nvPr>
            <p:ph type="title"/>
          </p:nvPr>
        </p:nvSpPr>
        <p:spPr/>
        <p:txBody>
          <a:bodyPr/>
          <a:lstStyle/>
          <a:p>
            <a:r>
              <a:rPr lang="en-GB" noProof="0" dirty="0"/>
              <a:t>Why do we need Community Engagement?</a:t>
            </a:r>
          </a:p>
        </p:txBody>
      </p:sp>
      <p:sp>
        <p:nvSpPr>
          <p:cNvPr id="3" name="Segnaposto contenuto 2">
            <a:extLst>
              <a:ext uri="{FF2B5EF4-FFF2-40B4-BE49-F238E27FC236}">
                <a16:creationId xmlns:a16="http://schemas.microsoft.com/office/drawing/2014/main" id="{26F160A7-1480-F3C1-3EF6-031E97CE6A33}"/>
              </a:ext>
            </a:extLst>
          </p:cNvPr>
          <p:cNvSpPr>
            <a:spLocks noGrp="1"/>
          </p:cNvSpPr>
          <p:nvPr>
            <p:ph idx="1"/>
          </p:nvPr>
        </p:nvSpPr>
        <p:spPr/>
        <p:txBody>
          <a:bodyPr>
            <a:normAutofit/>
          </a:bodyPr>
          <a:lstStyle/>
          <a:p>
            <a:r>
              <a:rPr lang="en-US" dirty="0"/>
              <a:t>Counteracting processes of homogenization, often described as “Disneyfication”, is essential for maintaining the integrity of tourism destinations.</a:t>
            </a:r>
          </a:p>
          <a:p>
            <a:r>
              <a:rPr lang="en-US" dirty="0"/>
              <a:t>Active community engagement plays a key role in preserving local distinctiveness—the unique “fingerprint” that defines a place. By involving residents and local actors, it becomes possible to resist standardization and to foreground what is authentic, lived, and embedded in everyday practices.</a:t>
            </a:r>
          </a:p>
          <a:p>
            <a:r>
              <a:rPr lang="en-US" dirty="0"/>
              <a:t>In this way, tourism can shift from a model based on extraction and simplification toward one that supports the conservation and continuity of local identity and heritage.</a:t>
            </a:r>
          </a:p>
        </p:txBody>
      </p:sp>
    </p:spTree>
    <p:extLst>
      <p:ext uri="{BB962C8B-B14F-4D97-AF65-F5344CB8AC3E}">
        <p14:creationId xmlns:p14="http://schemas.microsoft.com/office/powerpoint/2010/main" val="1956064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9E4F3-D27B-C798-2F92-E4F06A41BA7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0D451CC-6577-C4FB-D7BC-43D9C49C6396}"/>
              </a:ext>
            </a:extLst>
          </p:cNvPr>
          <p:cNvSpPr>
            <a:spLocks noGrp="1"/>
          </p:cNvSpPr>
          <p:nvPr>
            <p:ph type="title"/>
          </p:nvPr>
        </p:nvSpPr>
        <p:spPr/>
        <p:txBody>
          <a:bodyPr/>
          <a:lstStyle/>
          <a:p>
            <a:r>
              <a:rPr lang="en-GB" noProof="0" dirty="0"/>
              <a:t>Why do we need Community Engagement?</a:t>
            </a:r>
          </a:p>
        </p:txBody>
      </p:sp>
      <p:sp>
        <p:nvSpPr>
          <p:cNvPr id="3" name="Segnaposto contenuto 2">
            <a:extLst>
              <a:ext uri="{FF2B5EF4-FFF2-40B4-BE49-F238E27FC236}">
                <a16:creationId xmlns:a16="http://schemas.microsoft.com/office/drawing/2014/main" id="{1C85189A-B59E-BE53-66B6-61D1E1020C4E}"/>
              </a:ext>
            </a:extLst>
          </p:cNvPr>
          <p:cNvSpPr>
            <a:spLocks noGrp="1"/>
          </p:cNvSpPr>
          <p:nvPr>
            <p:ph idx="1"/>
          </p:nvPr>
        </p:nvSpPr>
        <p:spPr/>
        <p:txBody>
          <a:bodyPr>
            <a:normAutofit/>
          </a:bodyPr>
          <a:lstStyle/>
          <a:p>
            <a:r>
              <a:rPr lang="en-US" b="1" dirty="0"/>
              <a:t>Positioning heritage as a tool for social cohesion is central to more inclusive tourism development.</a:t>
            </a:r>
            <a:endParaRPr lang="en-US" dirty="0"/>
          </a:p>
          <a:p>
            <a:r>
              <a:rPr lang="en-US" dirty="0"/>
              <a:t>Active engagement in heritage-related initiatives can strengthen both bonding and bridging ties, fostering connections across generations and diverse social groups. Through participation, residents may develop greater confidence, skills, and a sense of agency, which can support processes of social inclusion and, in some cases, facilitate pathways toward employment.</a:t>
            </a:r>
          </a:p>
          <a:p>
            <a:r>
              <a:rPr lang="en-US" dirty="0"/>
              <a:t>By prioritizing community wellbeing alongside visitor experience, heritage-based approaches can also contribute to enhancing the overall </a:t>
            </a:r>
            <a:r>
              <a:rPr lang="en-US" dirty="0" err="1"/>
              <a:t>liveability</a:t>
            </a:r>
            <a:r>
              <a:rPr lang="en-US" dirty="0"/>
              <a:t> of a place, reinforcing its social fabric as well as its cultural vitality.</a:t>
            </a:r>
          </a:p>
          <a:p>
            <a:pPr marL="0" indent="0">
              <a:buNone/>
            </a:pPr>
            <a:endParaRPr lang="en-GB" noProof="0" dirty="0"/>
          </a:p>
        </p:txBody>
      </p:sp>
    </p:spTree>
    <p:extLst>
      <p:ext uri="{BB962C8B-B14F-4D97-AF65-F5344CB8AC3E}">
        <p14:creationId xmlns:p14="http://schemas.microsoft.com/office/powerpoint/2010/main" val="892612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F4081A-DFEE-ED4B-C5E7-F2C3037C5570}"/>
            </a:ext>
          </a:extLst>
        </p:cNvPr>
        <p:cNvGrpSpPr/>
        <p:nvPr/>
      </p:nvGrpSpPr>
      <p:grpSpPr>
        <a:xfrm>
          <a:off x="0" y="0"/>
          <a:ext cx="0" cy="0"/>
          <a:chOff x="0" y="0"/>
          <a:chExt cx="0" cy="0"/>
        </a:xfrm>
      </p:grpSpPr>
      <p:sp useBgFill="1">
        <p:nvSpPr>
          <p:cNvPr id="31" name="Rectangle 17">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olo 1">
            <a:extLst>
              <a:ext uri="{FF2B5EF4-FFF2-40B4-BE49-F238E27FC236}">
                <a16:creationId xmlns:a16="http://schemas.microsoft.com/office/drawing/2014/main" id="{4FD4E8FB-E526-47BE-A22E-CA2FC856D64B}"/>
              </a:ext>
            </a:extLst>
          </p:cNvPr>
          <p:cNvSpPr>
            <a:spLocks noGrp="1"/>
          </p:cNvSpPr>
          <p:nvPr>
            <p:ph type="title"/>
          </p:nvPr>
        </p:nvSpPr>
        <p:spPr>
          <a:xfrm>
            <a:off x="1251678" y="382385"/>
            <a:ext cx="10178322" cy="1492132"/>
          </a:xfrm>
        </p:spPr>
        <p:txBody>
          <a:bodyPr anchor="ctr">
            <a:normAutofit/>
          </a:bodyPr>
          <a:lstStyle/>
          <a:p>
            <a:r>
              <a:rPr lang="en-GB" sz="3200" noProof="0" dirty="0"/>
              <a:t>community-based approach in rural tourism development </a:t>
            </a:r>
            <a:br>
              <a:rPr lang="en-GB" sz="3200" noProof="0" dirty="0"/>
            </a:br>
            <a:endParaRPr lang="en-GB" sz="3200" noProof="0" dirty="0"/>
          </a:p>
        </p:txBody>
      </p:sp>
      <p:sp>
        <p:nvSpPr>
          <p:cNvPr id="32"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txBody>
          <a:bodyPr/>
          <a:lstStyle/>
          <a:p>
            <a:endParaRPr lang="it-IT"/>
          </a:p>
        </p:txBody>
      </p:sp>
      <p:sp>
        <p:nvSpPr>
          <p:cNvPr id="33" name="Rectangle 21">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34" name="Segnaposto contenuto 2">
            <a:extLst>
              <a:ext uri="{FF2B5EF4-FFF2-40B4-BE49-F238E27FC236}">
                <a16:creationId xmlns:a16="http://schemas.microsoft.com/office/drawing/2014/main" id="{0942F4AC-D02D-D5D1-1B60-A557B1AEF02C}"/>
              </a:ext>
            </a:extLst>
          </p:cNvPr>
          <p:cNvGraphicFramePr>
            <a:graphicFrameLocks noGrp="1"/>
          </p:cNvGraphicFramePr>
          <p:nvPr>
            <p:ph idx="1"/>
            <p:extLst>
              <p:ext uri="{D42A27DB-BD31-4B8C-83A1-F6EECF244321}">
                <p14:modId xmlns:p14="http://schemas.microsoft.com/office/powerpoint/2010/main" val="1223618115"/>
              </p:ext>
            </p:extLst>
          </p:nvPr>
        </p:nvGraphicFramePr>
        <p:xfrm>
          <a:off x="1250950" y="2286000"/>
          <a:ext cx="10179050"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0902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FD3D7-D60F-4D1C-89B6-2BA06F04F8A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0736BC5-F13D-3819-DAB7-20740518A626}"/>
              </a:ext>
            </a:extLst>
          </p:cNvPr>
          <p:cNvSpPr>
            <a:spLocks noGrp="1"/>
          </p:cNvSpPr>
          <p:nvPr>
            <p:ph type="title"/>
          </p:nvPr>
        </p:nvSpPr>
        <p:spPr/>
        <p:txBody>
          <a:bodyPr>
            <a:normAutofit fontScale="90000"/>
          </a:bodyPr>
          <a:lstStyle/>
          <a:p>
            <a:r>
              <a:rPr lang="en-GB" noProof="0" dirty="0"/>
              <a:t>community-based approach in rural tourism development </a:t>
            </a:r>
            <a:br>
              <a:rPr lang="en-GB" noProof="0" dirty="0"/>
            </a:br>
            <a:endParaRPr lang="en-GB" noProof="0" dirty="0"/>
          </a:p>
        </p:txBody>
      </p:sp>
      <p:sp>
        <p:nvSpPr>
          <p:cNvPr id="3" name="Segnaposto contenuto 2">
            <a:extLst>
              <a:ext uri="{FF2B5EF4-FFF2-40B4-BE49-F238E27FC236}">
                <a16:creationId xmlns:a16="http://schemas.microsoft.com/office/drawing/2014/main" id="{3C5CF4DF-8F40-0651-2013-405D5BF8FEFB}"/>
              </a:ext>
            </a:extLst>
          </p:cNvPr>
          <p:cNvSpPr>
            <a:spLocks noGrp="1"/>
          </p:cNvSpPr>
          <p:nvPr>
            <p:ph idx="1"/>
          </p:nvPr>
        </p:nvSpPr>
        <p:spPr/>
        <p:txBody>
          <a:bodyPr>
            <a:normAutofit/>
          </a:bodyPr>
          <a:lstStyle/>
          <a:p>
            <a:r>
              <a:rPr lang="en-US" dirty="0"/>
              <a:t>By </a:t>
            </a:r>
            <a:r>
              <a:rPr lang="en-US" b="1" dirty="0"/>
              <a:t>operating through local community leaders and trusted structures</a:t>
            </a:r>
            <a:r>
              <a:rPr lang="en-US" dirty="0"/>
              <a:t>, you can help create conditions for cooperation and collective stewardship, which are essential for sustaining intangible cultural heritage over time. </a:t>
            </a:r>
          </a:p>
          <a:p>
            <a:r>
              <a:rPr lang="en-US" dirty="0"/>
              <a:t>At the same time, their mediating role can support a </a:t>
            </a:r>
            <a:r>
              <a:rPr lang="en-US" b="1" dirty="0"/>
              <a:t>more balanced integration of heritage into tourism, potentially reducing risks of misrepresentation or over-commercialization</a:t>
            </a:r>
            <a:r>
              <a:rPr lang="en-US" dirty="0"/>
              <a:t>.</a:t>
            </a:r>
          </a:p>
          <a:p>
            <a:r>
              <a:rPr lang="en-US" dirty="0"/>
              <a:t>Identifying effective stakeholders and understanding their shared characteristics may therefore provide valuable insights for </a:t>
            </a:r>
            <a:r>
              <a:rPr lang="en-US" b="1" dirty="0"/>
              <a:t>designing tourism initiatives that contribute to the safeguarding, </a:t>
            </a:r>
            <a:r>
              <a:rPr lang="en-US" b="1" u="sng" dirty="0"/>
              <a:t>rather than the erosion, </a:t>
            </a:r>
            <a:r>
              <a:rPr lang="en-US" dirty="0"/>
              <a:t>of intangible cultural heritage.</a:t>
            </a:r>
          </a:p>
        </p:txBody>
      </p:sp>
    </p:spTree>
    <p:extLst>
      <p:ext uri="{BB962C8B-B14F-4D97-AF65-F5344CB8AC3E}">
        <p14:creationId xmlns:p14="http://schemas.microsoft.com/office/powerpoint/2010/main" val="1900371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it-IT"/>
          </a:p>
        </p:txBody>
      </p:sp>
      <p:sp>
        <p:nvSpPr>
          <p:cNvPr id="2" name="Titolo 1">
            <a:extLst>
              <a:ext uri="{FF2B5EF4-FFF2-40B4-BE49-F238E27FC236}">
                <a16:creationId xmlns:a16="http://schemas.microsoft.com/office/drawing/2014/main" id="{589ACB04-C78D-2D8E-A9A8-EADD97B63ACB}"/>
              </a:ext>
            </a:extLst>
          </p:cNvPr>
          <p:cNvSpPr>
            <a:spLocks noGrp="1"/>
          </p:cNvSpPr>
          <p:nvPr>
            <p:ph type="title"/>
          </p:nvPr>
        </p:nvSpPr>
        <p:spPr>
          <a:xfrm>
            <a:off x="931933" y="1162940"/>
            <a:ext cx="4515598" cy="4532120"/>
          </a:xfrm>
        </p:spPr>
        <p:txBody>
          <a:bodyPr anchor="ctr">
            <a:normAutofit/>
          </a:bodyPr>
          <a:lstStyle/>
          <a:p>
            <a:r>
              <a:rPr lang="it-IT" sz="4400" dirty="0">
                <a:solidFill>
                  <a:srgbClr val="2A1A00"/>
                </a:solidFill>
              </a:rPr>
              <a:t>Activity 30’</a:t>
            </a:r>
          </a:p>
        </p:txBody>
      </p:sp>
      <p:sp>
        <p:nvSpPr>
          <p:cNvPr id="12" name="Rectangle 11">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BB300A0C-FD94-E387-0BE6-00F9AFAE55A7}"/>
              </a:ext>
            </a:extLst>
          </p:cNvPr>
          <p:cNvSpPr>
            <a:spLocks noGrp="1"/>
          </p:cNvSpPr>
          <p:nvPr>
            <p:ph idx="1"/>
          </p:nvPr>
        </p:nvSpPr>
        <p:spPr>
          <a:xfrm>
            <a:off x="6749271" y="1128451"/>
            <a:ext cx="4680729" cy="4566609"/>
          </a:xfrm>
        </p:spPr>
        <p:txBody>
          <a:bodyPr anchor="ctr">
            <a:normAutofit/>
          </a:bodyPr>
          <a:lstStyle/>
          <a:p>
            <a:r>
              <a:rPr lang="en-GB" noProof="0" dirty="0"/>
              <a:t>What could be the risks related to the preservation and/or creation of a touristic product based on ICH?</a:t>
            </a:r>
          </a:p>
          <a:p>
            <a:r>
              <a:rPr lang="en-GB" dirty="0"/>
              <a:t>H</a:t>
            </a:r>
            <a:r>
              <a:rPr lang="en-GB" noProof="0" dirty="0"/>
              <a:t>ow could community engagement counterbalance them?</a:t>
            </a:r>
          </a:p>
        </p:txBody>
      </p:sp>
    </p:spTree>
    <p:extLst>
      <p:ext uri="{BB962C8B-B14F-4D97-AF65-F5344CB8AC3E}">
        <p14:creationId xmlns:p14="http://schemas.microsoft.com/office/powerpoint/2010/main" val="4184186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F4C4A-0143-AB76-576B-40E1B8F8E33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03FFD39-753C-3199-73D9-6B4F1D15F1B5}"/>
              </a:ext>
            </a:extLst>
          </p:cNvPr>
          <p:cNvSpPr>
            <a:spLocks noGrp="1"/>
          </p:cNvSpPr>
          <p:nvPr>
            <p:ph type="title"/>
          </p:nvPr>
        </p:nvSpPr>
        <p:spPr/>
        <p:txBody>
          <a:bodyPr/>
          <a:lstStyle/>
          <a:p>
            <a:r>
              <a:rPr lang="en-GB" noProof="0" dirty="0"/>
              <a:t>How to engage?</a:t>
            </a:r>
          </a:p>
        </p:txBody>
      </p:sp>
      <p:pic>
        <p:nvPicPr>
          <p:cNvPr id="4098" name="Picture 2" descr="Spectra of Participation - Psych Safety">
            <a:extLst>
              <a:ext uri="{FF2B5EF4-FFF2-40B4-BE49-F238E27FC236}">
                <a16:creationId xmlns:a16="http://schemas.microsoft.com/office/drawing/2014/main" id="{FA23B771-B3E5-C472-02F6-F7F997473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6859" y="1262987"/>
            <a:ext cx="8118186" cy="5212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869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5FD07-2E98-8F7F-DBD0-ED16894937E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9DE869E-2F6C-F611-AE69-400C4E837666}"/>
              </a:ext>
            </a:extLst>
          </p:cNvPr>
          <p:cNvSpPr>
            <a:spLocks noGrp="1"/>
          </p:cNvSpPr>
          <p:nvPr>
            <p:ph type="title"/>
          </p:nvPr>
        </p:nvSpPr>
        <p:spPr/>
        <p:txBody>
          <a:bodyPr/>
          <a:lstStyle/>
          <a:p>
            <a:r>
              <a:rPr lang="en-GB" noProof="0" dirty="0"/>
              <a:t>How to effectively engage a community?</a:t>
            </a:r>
          </a:p>
        </p:txBody>
      </p:sp>
      <p:graphicFrame>
        <p:nvGraphicFramePr>
          <p:cNvPr id="4" name="Segnaposto contenuto 3">
            <a:extLst>
              <a:ext uri="{FF2B5EF4-FFF2-40B4-BE49-F238E27FC236}">
                <a16:creationId xmlns:a16="http://schemas.microsoft.com/office/drawing/2014/main" id="{CF5BFDA8-32C1-9ABD-ED1B-61495A857B9B}"/>
              </a:ext>
            </a:extLst>
          </p:cNvPr>
          <p:cNvGraphicFramePr>
            <a:graphicFrameLocks noGrp="1"/>
          </p:cNvGraphicFramePr>
          <p:nvPr>
            <p:ph idx="1"/>
            <p:extLst>
              <p:ext uri="{D42A27DB-BD31-4B8C-83A1-F6EECF244321}">
                <p14:modId xmlns:p14="http://schemas.microsoft.com/office/powerpoint/2010/main" val="2414619590"/>
              </p:ext>
            </p:extLst>
          </p:nvPr>
        </p:nvGraphicFramePr>
        <p:xfrm>
          <a:off x="1251678" y="2286001"/>
          <a:ext cx="10178322" cy="3593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1156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714A8-CE46-F690-66E8-B3FD1EBEABA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1F655A4-FA72-F737-52B6-1C359EA8E8F1}"/>
              </a:ext>
            </a:extLst>
          </p:cNvPr>
          <p:cNvSpPr>
            <a:spLocks noGrp="1"/>
          </p:cNvSpPr>
          <p:nvPr>
            <p:ph type="title"/>
          </p:nvPr>
        </p:nvSpPr>
        <p:spPr/>
        <p:txBody>
          <a:bodyPr/>
          <a:lstStyle/>
          <a:p>
            <a:r>
              <a:rPr lang="en-GB" noProof="0" dirty="0"/>
              <a:t>How to effectively engage a community?</a:t>
            </a:r>
          </a:p>
        </p:txBody>
      </p:sp>
      <p:sp>
        <p:nvSpPr>
          <p:cNvPr id="3" name="Segnaposto contenuto 2">
            <a:extLst>
              <a:ext uri="{FF2B5EF4-FFF2-40B4-BE49-F238E27FC236}">
                <a16:creationId xmlns:a16="http://schemas.microsoft.com/office/drawing/2014/main" id="{9A0513F5-E81A-2C90-223B-9D2410534B86}"/>
              </a:ext>
            </a:extLst>
          </p:cNvPr>
          <p:cNvSpPr>
            <a:spLocks noGrp="1"/>
          </p:cNvSpPr>
          <p:nvPr>
            <p:ph idx="1"/>
          </p:nvPr>
        </p:nvSpPr>
        <p:spPr/>
        <p:txBody>
          <a:bodyPr/>
          <a:lstStyle/>
          <a:p>
            <a:r>
              <a:rPr lang="en-GB" b="1" noProof="0" dirty="0"/>
              <a:t>Go to them:</a:t>
            </a:r>
            <a:r>
              <a:rPr lang="en-GB" noProof="0" dirty="0"/>
              <a:t> don’t expect the community to come to a formal meeting; meet them where they already gather (the local cafe, the church square, the harvest).</a:t>
            </a:r>
          </a:p>
          <a:p>
            <a:r>
              <a:rPr lang="en-GB" b="1" noProof="0" dirty="0"/>
              <a:t>Listen first:</a:t>
            </a:r>
            <a:r>
              <a:rPr lang="en-GB" noProof="0" dirty="0"/>
              <a:t> engagement starts with listening to their stories before proposing anything.</a:t>
            </a:r>
          </a:p>
          <a:p>
            <a:r>
              <a:rPr lang="en-GB" b="1" noProof="0" dirty="0"/>
              <a:t>Reciprocity:</a:t>
            </a:r>
            <a:r>
              <a:rPr lang="en-GB" noProof="0" dirty="0"/>
              <a:t> what does the community get back? (e.g., </a:t>
            </a:r>
            <a:r>
              <a:rPr lang="en-GB" dirty="0"/>
              <a:t>a</a:t>
            </a:r>
            <a:r>
              <a:rPr lang="en-GB" noProof="0" dirty="0"/>
              <a:t> digital archive of their family photos, a sense of pride, or new skills)</a:t>
            </a:r>
          </a:p>
        </p:txBody>
      </p:sp>
    </p:spTree>
    <p:extLst>
      <p:ext uri="{BB962C8B-B14F-4D97-AF65-F5344CB8AC3E}">
        <p14:creationId xmlns:p14="http://schemas.microsoft.com/office/powerpoint/2010/main" val="3640628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E9664A3-31D0-02E5-29A0-336B7E62891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C6BDE4F-F2C2-CDF4-5347-A2ED6F885B3D}"/>
              </a:ext>
            </a:extLst>
          </p:cNvPr>
          <p:cNvSpPr>
            <a:spLocks noGrp="1"/>
          </p:cNvSpPr>
          <p:nvPr>
            <p:ph type="title"/>
          </p:nvPr>
        </p:nvSpPr>
        <p:spPr>
          <a:xfrm>
            <a:off x="1251678" y="382385"/>
            <a:ext cx="10178322" cy="1492132"/>
          </a:xfrm>
        </p:spPr>
        <p:txBody>
          <a:bodyPr>
            <a:normAutofit/>
          </a:bodyPr>
          <a:lstStyle/>
          <a:p>
            <a:r>
              <a:rPr lang="en-GB" noProof="0"/>
              <a:t>How to effectively engage a community?</a:t>
            </a:r>
            <a:endParaRPr lang="en-GB" noProof="0" dirty="0"/>
          </a:p>
        </p:txBody>
      </p:sp>
      <p:pic>
        <p:nvPicPr>
          <p:cNvPr id="5" name="Elemento grafico 4" descr="Avviso contorno">
            <a:extLst>
              <a:ext uri="{FF2B5EF4-FFF2-40B4-BE49-F238E27FC236}">
                <a16:creationId xmlns:a16="http://schemas.microsoft.com/office/drawing/2014/main" id="{CD9B29F5-B174-7B14-A045-3523EDBC589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07662" y="2286001"/>
            <a:ext cx="2960017" cy="2960017"/>
          </a:xfrm>
          <a:prstGeom prst="rect">
            <a:avLst/>
          </a:prstGeom>
        </p:spPr>
      </p:pic>
      <p:sp>
        <p:nvSpPr>
          <p:cNvPr id="3" name="Segnaposto contenuto 2">
            <a:extLst>
              <a:ext uri="{FF2B5EF4-FFF2-40B4-BE49-F238E27FC236}">
                <a16:creationId xmlns:a16="http://schemas.microsoft.com/office/drawing/2014/main" id="{7202B6FE-0393-9260-437B-E9A977372073}"/>
              </a:ext>
            </a:extLst>
          </p:cNvPr>
          <p:cNvSpPr>
            <a:spLocks noGrp="1"/>
          </p:cNvSpPr>
          <p:nvPr>
            <p:ph idx="1"/>
          </p:nvPr>
        </p:nvSpPr>
        <p:spPr>
          <a:xfrm>
            <a:off x="5375804" y="2286001"/>
            <a:ext cx="6054195" cy="3593591"/>
          </a:xfrm>
        </p:spPr>
        <p:txBody>
          <a:bodyPr>
            <a:normAutofit/>
          </a:bodyPr>
          <a:lstStyle/>
          <a:p>
            <a:pPr>
              <a:lnSpc>
                <a:spcPct val="100000"/>
              </a:lnSpc>
            </a:pPr>
            <a:r>
              <a:rPr lang="en-US" sz="1700" dirty="0"/>
              <a:t>Participation in heritage and tourism initiatives is often </a:t>
            </a:r>
            <a:r>
              <a:rPr lang="en-US" sz="1700" b="1" dirty="0"/>
              <a:t>uneven</a:t>
            </a:r>
            <a:r>
              <a:rPr lang="en-US" sz="1700" dirty="0"/>
              <a:t>, with certain groups—such as youth, migrants, or economically vulnerable residents—facing structural barriers to access and representation. Without </a:t>
            </a:r>
            <a:r>
              <a:rPr lang="en-US" sz="1700" b="1" dirty="0"/>
              <a:t>deliberate efforts</a:t>
            </a:r>
            <a:r>
              <a:rPr lang="en-US" sz="1700" dirty="0"/>
              <a:t>, these dynamics risk reinforcing existing inequalities and </a:t>
            </a:r>
            <a:r>
              <a:rPr lang="en-US" sz="1700" b="1" dirty="0"/>
              <a:t>privileging selective interpretations of heritage</a:t>
            </a:r>
            <a:r>
              <a:rPr lang="en-US" sz="1700" dirty="0"/>
              <a:t>.</a:t>
            </a:r>
          </a:p>
          <a:p>
            <a:pPr>
              <a:lnSpc>
                <a:spcPct val="100000"/>
              </a:lnSpc>
            </a:pPr>
            <a:r>
              <a:rPr lang="en-US" sz="1700" dirty="0"/>
              <a:t>Adopting more inclusive approaches—such as co-design processes, targeted outreach, and capacity-building—can help broaden participation, recognize a wider diversity of cultural expressions, and support a more equitable distribution of the social and economic benefits associated with tourism.</a:t>
            </a:r>
          </a:p>
        </p:txBody>
      </p:sp>
    </p:spTree>
    <p:extLst>
      <p:ext uri="{BB962C8B-B14F-4D97-AF65-F5344CB8AC3E}">
        <p14:creationId xmlns:p14="http://schemas.microsoft.com/office/powerpoint/2010/main" val="1673759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5A48061-256A-2F37-E251-B711938C531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it-IT"/>
          </a:p>
        </p:txBody>
      </p:sp>
      <p:sp>
        <p:nvSpPr>
          <p:cNvPr id="2" name="Titolo 1">
            <a:extLst>
              <a:ext uri="{FF2B5EF4-FFF2-40B4-BE49-F238E27FC236}">
                <a16:creationId xmlns:a16="http://schemas.microsoft.com/office/drawing/2014/main" id="{4D2872BC-95E7-1DE2-B7C4-D93D1F74B8A5}"/>
              </a:ext>
            </a:extLst>
          </p:cNvPr>
          <p:cNvSpPr>
            <a:spLocks noGrp="1"/>
          </p:cNvSpPr>
          <p:nvPr>
            <p:ph type="title"/>
          </p:nvPr>
        </p:nvSpPr>
        <p:spPr>
          <a:xfrm>
            <a:off x="931933" y="1162940"/>
            <a:ext cx="4515598" cy="4532120"/>
          </a:xfrm>
        </p:spPr>
        <p:txBody>
          <a:bodyPr anchor="ctr">
            <a:normAutofit/>
          </a:bodyPr>
          <a:lstStyle/>
          <a:p>
            <a:r>
              <a:rPr lang="en-GB" sz="4400" noProof="0">
                <a:solidFill>
                  <a:srgbClr val="2A1A00"/>
                </a:solidFill>
              </a:rPr>
              <a:t>Check-in &amp; Icebreaker</a:t>
            </a:r>
          </a:p>
        </p:txBody>
      </p:sp>
      <p:sp>
        <p:nvSpPr>
          <p:cNvPr id="12" name="Rectangle 11">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B06C0585-3197-31DF-C2DC-965E366594CB}"/>
              </a:ext>
            </a:extLst>
          </p:cNvPr>
          <p:cNvSpPr>
            <a:spLocks noGrp="1"/>
          </p:cNvSpPr>
          <p:nvPr>
            <p:ph idx="1"/>
          </p:nvPr>
        </p:nvSpPr>
        <p:spPr>
          <a:xfrm>
            <a:off x="6749271" y="1128451"/>
            <a:ext cx="4680729" cy="4566609"/>
          </a:xfrm>
        </p:spPr>
        <p:txBody>
          <a:bodyPr anchor="ctr">
            <a:normAutofit/>
          </a:bodyPr>
          <a:lstStyle/>
          <a:p>
            <a:pPr marL="0" indent="0">
              <a:lnSpc>
                <a:spcPct val="100000"/>
              </a:lnSpc>
              <a:spcBef>
                <a:spcPts val="0"/>
              </a:spcBef>
              <a:buNone/>
            </a:pPr>
            <a:r>
              <a:rPr lang="en-US" i="1" dirty="0"/>
              <a:t>You need a village, if only for the sake of leaving it behind. </a:t>
            </a:r>
          </a:p>
          <a:p>
            <a:pPr marL="0" indent="0">
              <a:lnSpc>
                <a:spcPct val="100000"/>
              </a:lnSpc>
              <a:spcBef>
                <a:spcPts val="0"/>
              </a:spcBef>
              <a:buNone/>
            </a:pPr>
            <a:r>
              <a:rPr lang="en-US" i="1" dirty="0"/>
              <a:t>Having a village means you are never alone, </a:t>
            </a:r>
          </a:p>
          <a:p>
            <a:pPr marL="0" indent="0">
              <a:lnSpc>
                <a:spcPct val="100000"/>
              </a:lnSpc>
              <a:spcBef>
                <a:spcPts val="0"/>
              </a:spcBef>
              <a:buNone/>
            </a:pPr>
            <a:r>
              <a:rPr lang="en-US" i="1" dirty="0"/>
              <a:t>knowing that there is something of you in the people, the trees, and the soil, which stays there waiting for you, even when you’re away.</a:t>
            </a:r>
          </a:p>
          <a:p>
            <a:pPr marL="0" indent="0">
              <a:buNone/>
            </a:pPr>
            <a:endParaRPr lang="en-US" i="1" dirty="0"/>
          </a:p>
          <a:p>
            <a:pPr marL="0" indent="0">
              <a:buNone/>
            </a:pPr>
            <a:r>
              <a:rPr lang="en-US" dirty="0"/>
              <a:t>Cesare Pavese</a:t>
            </a:r>
            <a:endParaRPr lang="it-IT" dirty="0"/>
          </a:p>
        </p:txBody>
      </p:sp>
    </p:spTree>
    <p:extLst>
      <p:ext uri="{BB962C8B-B14F-4D97-AF65-F5344CB8AC3E}">
        <p14:creationId xmlns:p14="http://schemas.microsoft.com/office/powerpoint/2010/main" val="647722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D9A9B35-A585-DFA9-31F1-0F7F8FDBD73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it-IT"/>
          </a:p>
        </p:txBody>
      </p:sp>
      <p:sp>
        <p:nvSpPr>
          <p:cNvPr id="2" name="Titolo 1">
            <a:extLst>
              <a:ext uri="{FF2B5EF4-FFF2-40B4-BE49-F238E27FC236}">
                <a16:creationId xmlns:a16="http://schemas.microsoft.com/office/drawing/2014/main" id="{B640EF47-5085-BA56-5269-A7F6A0F8CD91}"/>
              </a:ext>
            </a:extLst>
          </p:cNvPr>
          <p:cNvSpPr>
            <a:spLocks noGrp="1"/>
          </p:cNvSpPr>
          <p:nvPr>
            <p:ph type="title"/>
          </p:nvPr>
        </p:nvSpPr>
        <p:spPr>
          <a:xfrm>
            <a:off x="931933" y="1162940"/>
            <a:ext cx="4515598" cy="4532120"/>
          </a:xfrm>
        </p:spPr>
        <p:txBody>
          <a:bodyPr anchor="ctr">
            <a:normAutofit/>
          </a:bodyPr>
          <a:lstStyle/>
          <a:p>
            <a:r>
              <a:rPr lang="en-GB" sz="4400" noProof="0">
                <a:solidFill>
                  <a:srgbClr val="2A1A00"/>
                </a:solidFill>
              </a:rPr>
              <a:t>Activity 30’</a:t>
            </a:r>
          </a:p>
        </p:txBody>
      </p:sp>
      <p:sp>
        <p:nvSpPr>
          <p:cNvPr id="12" name="Rectangle 11">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424EE6F4-CA90-3084-C92D-09D4A140B74C}"/>
              </a:ext>
            </a:extLst>
          </p:cNvPr>
          <p:cNvSpPr>
            <a:spLocks noGrp="1"/>
          </p:cNvSpPr>
          <p:nvPr>
            <p:ph idx="1"/>
          </p:nvPr>
        </p:nvSpPr>
        <p:spPr>
          <a:xfrm>
            <a:off x="6749271" y="1128451"/>
            <a:ext cx="4680729" cy="4566609"/>
          </a:xfrm>
        </p:spPr>
        <p:txBody>
          <a:bodyPr anchor="ctr">
            <a:normAutofit/>
          </a:bodyPr>
          <a:lstStyle/>
          <a:p>
            <a:r>
              <a:rPr lang="en-GB" noProof="0" dirty="0"/>
              <a:t>Select a remote area from your training </a:t>
            </a:r>
            <a:r>
              <a:rPr lang="en-GB" dirty="0"/>
              <a:t>c</a:t>
            </a:r>
            <a:r>
              <a:rPr lang="en-GB" noProof="0" dirty="0" err="1"/>
              <a:t>ase</a:t>
            </a:r>
            <a:r>
              <a:rPr lang="en-GB" noProof="0" dirty="0"/>
              <a:t>.</a:t>
            </a:r>
          </a:p>
          <a:p>
            <a:r>
              <a:rPr lang="en-GB" noProof="0" dirty="0"/>
              <a:t>Identify 3 hidden assets (a story, a skill, a ritual).</a:t>
            </a:r>
          </a:p>
          <a:p>
            <a:r>
              <a:rPr lang="en-GB" noProof="0" dirty="0"/>
              <a:t>Define one method to involve the local community (or diaspora) in sharing these.</a:t>
            </a:r>
          </a:p>
        </p:txBody>
      </p:sp>
    </p:spTree>
    <p:extLst>
      <p:ext uri="{BB962C8B-B14F-4D97-AF65-F5344CB8AC3E}">
        <p14:creationId xmlns:p14="http://schemas.microsoft.com/office/powerpoint/2010/main" val="1552272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32115-BA29-D129-295C-F9B11E4D3A3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3204B71-8ACB-FCFD-6E62-2D3B2147E7D2}"/>
              </a:ext>
            </a:extLst>
          </p:cNvPr>
          <p:cNvSpPr>
            <a:spLocks noGrp="1"/>
          </p:cNvSpPr>
          <p:nvPr>
            <p:ph type="title"/>
          </p:nvPr>
        </p:nvSpPr>
        <p:spPr/>
        <p:txBody>
          <a:bodyPr/>
          <a:lstStyle/>
          <a:p>
            <a:r>
              <a:rPr lang="en-GB" noProof="0" dirty="0"/>
              <a:t>Community Mapping</a:t>
            </a:r>
          </a:p>
        </p:txBody>
      </p:sp>
      <p:sp>
        <p:nvSpPr>
          <p:cNvPr id="3" name="Segnaposto contenuto 2">
            <a:extLst>
              <a:ext uri="{FF2B5EF4-FFF2-40B4-BE49-F238E27FC236}">
                <a16:creationId xmlns:a16="http://schemas.microsoft.com/office/drawing/2014/main" id="{D47603C3-AA15-8A7E-C92C-6000DCCABF06}"/>
              </a:ext>
            </a:extLst>
          </p:cNvPr>
          <p:cNvSpPr>
            <a:spLocks noGrp="1"/>
          </p:cNvSpPr>
          <p:nvPr>
            <p:ph idx="1"/>
          </p:nvPr>
        </p:nvSpPr>
        <p:spPr/>
        <p:txBody>
          <a:bodyPr/>
          <a:lstStyle/>
          <a:p>
            <a:r>
              <a:rPr lang="en-US" sz="3200" b="1" dirty="0"/>
              <a:t>Community mapping</a:t>
            </a:r>
            <a:r>
              <a:rPr lang="en-US" sz="3200" dirty="0"/>
              <a:t> is a participatory process where the people living in a specific area work together to create a visual representation of their local world.</a:t>
            </a:r>
          </a:p>
          <a:p>
            <a:endParaRPr lang="en-US" dirty="0"/>
          </a:p>
        </p:txBody>
      </p:sp>
    </p:spTree>
    <p:extLst>
      <p:ext uri="{BB962C8B-B14F-4D97-AF65-F5344CB8AC3E}">
        <p14:creationId xmlns:p14="http://schemas.microsoft.com/office/powerpoint/2010/main" val="3063137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55BF6-BB00-28F0-4413-C1513E3E854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B8463E-9C84-27E0-1CF7-1C3A80F19BCE}"/>
              </a:ext>
            </a:extLst>
          </p:cNvPr>
          <p:cNvSpPr>
            <a:spLocks noGrp="1"/>
          </p:cNvSpPr>
          <p:nvPr>
            <p:ph type="title"/>
          </p:nvPr>
        </p:nvSpPr>
        <p:spPr/>
        <p:txBody>
          <a:bodyPr/>
          <a:lstStyle/>
          <a:p>
            <a:r>
              <a:rPr lang="en-GB" noProof="0" dirty="0"/>
              <a:t>Community Mapping</a:t>
            </a:r>
          </a:p>
        </p:txBody>
      </p:sp>
      <p:graphicFrame>
        <p:nvGraphicFramePr>
          <p:cNvPr id="8" name="Segnaposto contenuto 2">
            <a:extLst>
              <a:ext uri="{FF2B5EF4-FFF2-40B4-BE49-F238E27FC236}">
                <a16:creationId xmlns:a16="http://schemas.microsoft.com/office/drawing/2014/main" id="{9A2F0144-65CF-347F-C3E6-4979CC3AAE71}"/>
              </a:ext>
            </a:extLst>
          </p:cNvPr>
          <p:cNvGraphicFramePr>
            <a:graphicFrameLocks noGrp="1"/>
          </p:cNvGraphicFramePr>
          <p:nvPr>
            <p:ph sz="half" idx="1"/>
          </p:nvPr>
        </p:nvGraphicFramePr>
        <p:xfrm>
          <a:off x="1540239" y="3429000"/>
          <a:ext cx="4800600" cy="3619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contenuto 3">
            <a:extLst>
              <a:ext uri="{FF2B5EF4-FFF2-40B4-BE49-F238E27FC236}">
                <a16:creationId xmlns:a16="http://schemas.microsoft.com/office/drawing/2014/main" id="{EB995873-3F87-9B8C-28A9-F91782C01D3B}"/>
              </a:ext>
            </a:extLst>
          </p:cNvPr>
          <p:cNvSpPr>
            <a:spLocks noGrp="1"/>
          </p:cNvSpPr>
          <p:nvPr>
            <p:ph sz="half" idx="2"/>
          </p:nvPr>
        </p:nvSpPr>
        <p:spPr>
          <a:xfrm>
            <a:off x="6629400" y="3428999"/>
            <a:ext cx="4800600" cy="3457937"/>
          </a:xfrm>
        </p:spPr>
        <p:txBody>
          <a:bodyPr/>
          <a:lstStyle/>
          <a:p>
            <a:endParaRPr lang="en-US" dirty="0"/>
          </a:p>
          <a:p>
            <a:endParaRPr lang="en-US" dirty="0"/>
          </a:p>
          <a:p>
            <a:endParaRPr lang="it-IT" dirty="0"/>
          </a:p>
        </p:txBody>
      </p:sp>
      <p:sp>
        <p:nvSpPr>
          <p:cNvPr id="5" name="Rettangolo con angoli arrotondati 4">
            <a:extLst>
              <a:ext uri="{FF2B5EF4-FFF2-40B4-BE49-F238E27FC236}">
                <a16:creationId xmlns:a16="http://schemas.microsoft.com/office/drawing/2014/main" id="{2367791C-6CCF-034B-EE62-E3014C0686C8}"/>
              </a:ext>
            </a:extLst>
          </p:cNvPr>
          <p:cNvSpPr/>
          <p:nvPr/>
        </p:nvSpPr>
        <p:spPr>
          <a:xfrm>
            <a:off x="2420589" y="1601674"/>
            <a:ext cx="3019512" cy="2032777"/>
          </a:xfrm>
          <a:prstGeom prst="roundRect">
            <a:avLst>
              <a:gd name="adj" fmla="val 10000"/>
            </a:avLst>
          </a:prstGeom>
          <a:blipFill>
            <a:blip r:embed="rId7"/>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it-IT"/>
          </a:p>
        </p:txBody>
      </p:sp>
      <p:sp>
        <p:nvSpPr>
          <p:cNvPr id="6" name="Rettangolo con angoli arrotondati 5">
            <a:extLst>
              <a:ext uri="{FF2B5EF4-FFF2-40B4-BE49-F238E27FC236}">
                <a16:creationId xmlns:a16="http://schemas.microsoft.com/office/drawing/2014/main" id="{9E18251C-D468-70A9-A4AB-5CE8BBBDAB7F}"/>
              </a:ext>
            </a:extLst>
          </p:cNvPr>
          <p:cNvSpPr/>
          <p:nvPr/>
        </p:nvSpPr>
        <p:spPr>
          <a:xfrm>
            <a:off x="7365358" y="1601674"/>
            <a:ext cx="3019511" cy="2032777"/>
          </a:xfrm>
          <a:prstGeom prst="roundRect">
            <a:avLst>
              <a:gd name="adj" fmla="val 10000"/>
            </a:avLst>
          </a:prstGeom>
          <a:blipFill>
            <a:blip r:embed="rId8"/>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it-IT"/>
          </a:p>
        </p:txBody>
      </p:sp>
      <p:graphicFrame>
        <p:nvGraphicFramePr>
          <p:cNvPr id="7" name="Segnaposto contenuto 2">
            <a:extLst>
              <a:ext uri="{FF2B5EF4-FFF2-40B4-BE49-F238E27FC236}">
                <a16:creationId xmlns:a16="http://schemas.microsoft.com/office/drawing/2014/main" id="{766033D0-CA47-5F0B-B9DD-FC09377C0E7A}"/>
              </a:ext>
            </a:extLst>
          </p:cNvPr>
          <p:cNvGraphicFramePr>
            <a:graphicFrameLocks/>
          </p:cNvGraphicFramePr>
          <p:nvPr>
            <p:extLst>
              <p:ext uri="{D42A27DB-BD31-4B8C-83A1-F6EECF244321}">
                <p14:modId xmlns:p14="http://schemas.microsoft.com/office/powerpoint/2010/main" val="1610704783"/>
              </p:ext>
            </p:extLst>
          </p:nvPr>
        </p:nvGraphicFramePr>
        <p:xfrm>
          <a:off x="6629400" y="3423427"/>
          <a:ext cx="4800600" cy="36195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7509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5" grpId="0" animBg="1"/>
      <p:bldP spid="6" grpId="0" animBg="1"/>
      <p:bldGraphic spid="7"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42F9AB9-2CA1-29C1-05B1-C9843F0A487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80D4D6-B06E-4316-8BBC-7A65A10AC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EEB302B-B771-5F94-BEC1-FFD4EB5015F8}"/>
              </a:ext>
            </a:extLst>
          </p:cNvPr>
          <p:cNvSpPr>
            <a:spLocks noGrp="1"/>
          </p:cNvSpPr>
          <p:nvPr>
            <p:ph type="title"/>
          </p:nvPr>
        </p:nvSpPr>
        <p:spPr>
          <a:xfrm>
            <a:off x="761996" y="1153287"/>
            <a:ext cx="3570566" cy="4551426"/>
          </a:xfrm>
        </p:spPr>
        <p:txBody>
          <a:bodyPr anchor="ctr">
            <a:normAutofit/>
          </a:bodyPr>
          <a:lstStyle/>
          <a:p>
            <a:pPr algn="r"/>
            <a:r>
              <a:rPr lang="en-GB" sz="3200" noProof="0"/>
              <a:t>Community Mapping</a:t>
            </a:r>
          </a:p>
        </p:txBody>
      </p:sp>
      <p:cxnSp>
        <p:nvCxnSpPr>
          <p:cNvPr id="10" name="Straight Connector 9">
            <a:extLst>
              <a:ext uri="{FF2B5EF4-FFF2-40B4-BE49-F238E27FC236}">
                <a16:creationId xmlns:a16="http://schemas.microsoft.com/office/drawing/2014/main" id="{ED72A37F-0C2F-473C-9D71-B80AEE71BF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3796" y="1962397"/>
            <a:ext cx="0" cy="2933206"/>
          </a:xfrm>
          <a:prstGeom prst="line">
            <a:avLst/>
          </a:prstGeom>
          <a:ln w="22225">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F0B3BF48-2B1E-1FB1-A6D6-3D7104A5F2CE}"/>
              </a:ext>
            </a:extLst>
          </p:cNvPr>
          <p:cNvSpPr>
            <a:spLocks noGrp="1"/>
          </p:cNvSpPr>
          <p:nvPr>
            <p:ph idx="1"/>
          </p:nvPr>
        </p:nvSpPr>
        <p:spPr>
          <a:xfrm>
            <a:off x="4976031" y="1153287"/>
            <a:ext cx="6453969" cy="4551426"/>
          </a:xfrm>
        </p:spPr>
        <p:txBody>
          <a:bodyPr anchor="ctr">
            <a:normAutofit/>
          </a:bodyPr>
          <a:lstStyle/>
          <a:p>
            <a:r>
              <a:rPr lang="en-US" sz="1600"/>
              <a:t>Community mapping is one of the most powerful tools available for promoting Intangible Cultural Heritage (ICH) because it solves the biggest problem ICH faces: invisibility.</a:t>
            </a:r>
          </a:p>
        </p:txBody>
      </p:sp>
      <p:sp>
        <p:nvSpPr>
          <p:cNvPr id="12" name="Rectangle 11">
            <a:extLst>
              <a:ext uri="{FF2B5EF4-FFF2-40B4-BE49-F238E27FC236}">
                <a16:creationId xmlns:a16="http://schemas.microsoft.com/office/drawing/2014/main" id="{64016ABB-4F5D-4BFA-9406-7CD61399B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74263" y="440267"/>
            <a:ext cx="643467" cy="1219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3330327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B12B784-B282-3097-EE32-AD23A9BC185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15068FA-1D51-3BD0-A062-39C48C06E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8D5DE61-74F5-4B56-D352-185EE1306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it-IT"/>
          </a:p>
        </p:txBody>
      </p:sp>
      <p:sp>
        <p:nvSpPr>
          <p:cNvPr id="2" name="Titolo 1">
            <a:extLst>
              <a:ext uri="{FF2B5EF4-FFF2-40B4-BE49-F238E27FC236}">
                <a16:creationId xmlns:a16="http://schemas.microsoft.com/office/drawing/2014/main" id="{06B20EC9-65DB-98C0-962F-F2A674C702C4}"/>
              </a:ext>
            </a:extLst>
          </p:cNvPr>
          <p:cNvSpPr>
            <a:spLocks noGrp="1"/>
          </p:cNvSpPr>
          <p:nvPr>
            <p:ph type="title"/>
          </p:nvPr>
        </p:nvSpPr>
        <p:spPr>
          <a:xfrm>
            <a:off x="931933" y="1162940"/>
            <a:ext cx="4515598" cy="4532120"/>
          </a:xfrm>
        </p:spPr>
        <p:txBody>
          <a:bodyPr anchor="ctr">
            <a:normAutofit/>
          </a:bodyPr>
          <a:lstStyle/>
          <a:p>
            <a:r>
              <a:rPr lang="en-GB" sz="4400" noProof="0">
                <a:solidFill>
                  <a:srgbClr val="2A1A00"/>
                </a:solidFill>
              </a:rPr>
              <a:t>Activity 30’</a:t>
            </a:r>
          </a:p>
        </p:txBody>
      </p:sp>
      <p:sp>
        <p:nvSpPr>
          <p:cNvPr id="12" name="Rectangle 11">
            <a:extLst>
              <a:ext uri="{FF2B5EF4-FFF2-40B4-BE49-F238E27FC236}">
                <a16:creationId xmlns:a16="http://schemas.microsoft.com/office/drawing/2014/main" id="{85CDBD14-D273-3087-F69D-AD6EDBE71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3268608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EA60867-237C-F139-4AE4-7F040092273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F375CDB-5897-4794-B65D-3DCA980AB3C7}"/>
              </a:ext>
            </a:extLst>
          </p:cNvPr>
          <p:cNvSpPr>
            <a:spLocks noGrp="1"/>
          </p:cNvSpPr>
          <p:nvPr>
            <p:ph type="title"/>
          </p:nvPr>
        </p:nvSpPr>
        <p:spPr/>
        <p:txBody>
          <a:bodyPr/>
          <a:lstStyle/>
          <a:p>
            <a:r>
              <a:rPr lang="en-GB" noProof="0" dirty="0"/>
              <a:t>Are we a community?</a:t>
            </a:r>
          </a:p>
        </p:txBody>
      </p:sp>
      <p:graphicFrame>
        <p:nvGraphicFramePr>
          <p:cNvPr id="4" name="Diagramma 3">
            <a:extLst>
              <a:ext uri="{FF2B5EF4-FFF2-40B4-BE49-F238E27FC236}">
                <a16:creationId xmlns:a16="http://schemas.microsoft.com/office/drawing/2014/main" id="{2146E609-8ACB-C28F-AC66-6DA141EA5072}"/>
              </a:ext>
            </a:extLst>
          </p:cNvPr>
          <p:cNvGraphicFramePr/>
          <p:nvPr>
            <p:extLst>
              <p:ext uri="{D42A27DB-BD31-4B8C-83A1-F6EECF244321}">
                <p14:modId xmlns:p14="http://schemas.microsoft.com/office/powerpoint/2010/main" val="580811958"/>
              </p:ext>
            </p:extLst>
          </p:nvPr>
        </p:nvGraphicFramePr>
        <p:xfrm>
          <a:off x="1954412" y="1481667"/>
          <a:ext cx="8908322" cy="473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Elemento grafico 4" descr="Segno di spunta con riempimento a tinta unita">
            <a:extLst>
              <a:ext uri="{FF2B5EF4-FFF2-40B4-BE49-F238E27FC236}">
                <a16:creationId xmlns:a16="http://schemas.microsoft.com/office/drawing/2014/main" id="{F5B5173D-1607-4651-BC1E-182AB69A287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62200" y="3695700"/>
            <a:ext cx="914400" cy="914400"/>
          </a:xfrm>
          <a:prstGeom prst="rect">
            <a:avLst/>
          </a:prstGeom>
        </p:spPr>
      </p:pic>
      <p:pic>
        <p:nvPicPr>
          <p:cNvPr id="6" name="Elemento grafico 5" descr="Segno di spunta con riempimento a tinta unita">
            <a:extLst>
              <a:ext uri="{FF2B5EF4-FFF2-40B4-BE49-F238E27FC236}">
                <a16:creationId xmlns:a16="http://schemas.microsoft.com/office/drawing/2014/main" id="{94F48B62-7372-371F-D0DF-2672414FB83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800" y="3695700"/>
            <a:ext cx="914400" cy="914400"/>
          </a:xfrm>
          <a:prstGeom prst="rect">
            <a:avLst/>
          </a:prstGeom>
        </p:spPr>
      </p:pic>
      <p:pic>
        <p:nvPicPr>
          <p:cNvPr id="7" name="Elemento grafico 6" descr="Segno di spunta con riempimento a tinta unita">
            <a:extLst>
              <a:ext uri="{FF2B5EF4-FFF2-40B4-BE49-F238E27FC236}">
                <a16:creationId xmlns:a16="http://schemas.microsoft.com/office/drawing/2014/main" id="{14FE427C-8CF8-3850-B191-C37FD512212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20467" y="3695700"/>
            <a:ext cx="914400" cy="914400"/>
          </a:xfrm>
          <a:prstGeom prst="rect">
            <a:avLst/>
          </a:prstGeom>
        </p:spPr>
      </p:pic>
      <p:pic>
        <p:nvPicPr>
          <p:cNvPr id="8" name="Elemento grafico 7" descr="Segno di spunta con riempimento a tinta unita">
            <a:extLst>
              <a:ext uri="{FF2B5EF4-FFF2-40B4-BE49-F238E27FC236}">
                <a16:creationId xmlns:a16="http://schemas.microsoft.com/office/drawing/2014/main" id="{22FCB728-90D4-0639-C835-BC494EAD5B7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65733" y="3695700"/>
            <a:ext cx="914400" cy="914400"/>
          </a:xfrm>
          <a:prstGeom prst="rect">
            <a:avLst/>
          </a:prstGeom>
        </p:spPr>
      </p:pic>
      <p:pic>
        <p:nvPicPr>
          <p:cNvPr id="5122" name="Picture 2" descr="What's the Deal With: Abed Nadir – Community – The INSIDER">
            <a:extLst>
              <a:ext uri="{FF2B5EF4-FFF2-40B4-BE49-F238E27FC236}">
                <a16:creationId xmlns:a16="http://schemas.microsoft.com/office/drawing/2014/main" id="{84C29731-C097-3900-1E53-CA3E2B791F7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25306" y="2748879"/>
            <a:ext cx="3166534" cy="2591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44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122"/>
                                        </p:tgtEl>
                                        <p:attrNameLst>
                                          <p:attrName>style.visibility</p:attrName>
                                        </p:attrNameLst>
                                      </p:cBhvr>
                                      <p:to>
                                        <p:strVal val="visible"/>
                                      </p:to>
                                    </p:set>
                                    <p:animEffect transition="in" filter="fade">
                                      <p:cBhvr>
                                        <p:cTn id="23"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3E0FF-6E63-3CB5-7A0E-F1F6F4A1D73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FF5072E-6CEC-B8BA-19F9-DF46827A0AF9}"/>
              </a:ext>
            </a:extLst>
          </p:cNvPr>
          <p:cNvSpPr>
            <a:spLocks noGrp="1"/>
          </p:cNvSpPr>
          <p:nvPr>
            <p:ph type="title"/>
          </p:nvPr>
        </p:nvSpPr>
        <p:spPr/>
        <p:txBody>
          <a:bodyPr/>
          <a:lstStyle/>
          <a:p>
            <a:r>
              <a:rPr lang="en-GB" noProof="0" dirty="0"/>
              <a:t>Community Mapping</a:t>
            </a:r>
          </a:p>
        </p:txBody>
      </p:sp>
      <p:sp>
        <p:nvSpPr>
          <p:cNvPr id="3" name="Segnaposto contenuto 2">
            <a:extLst>
              <a:ext uri="{FF2B5EF4-FFF2-40B4-BE49-F238E27FC236}">
                <a16:creationId xmlns:a16="http://schemas.microsoft.com/office/drawing/2014/main" id="{D0D6EC4C-37A6-D0DA-21B9-B9C66C7AB3D9}"/>
              </a:ext>
            </a:extLst>
          </p:cNvPr>
          <p:cNvSpPr>
            <a:spLocks noGrp="1"/>
          </p:cNvSpPr>
          <p:nvPr>
            <p:ph idx="1"/>
          </p:nvPr>
        </p:nvSpPr>
        <p:spPr/>
        <p:txBody>
          <a:bodyPr/>
          <a:lstStyle/>
          <a:p>
            <a:r>
              <a:rPr lang="en-US" dirty="0"/>
              <a:t>Take your group map and draw the city you’ve discovered over the last days. Don’t just mark the famous buildings—draw the life you’ve seen in the streets: the specific corners where you heard local music, the squares where you watched people gather, and the sensory spots (like the smell of woodsmoke or the echo of the alleys) that surprised you. </a:t>
            </a:r>
          </a:p>
          <a:p>
            <a:r>
              <a:rPr lang="en-US" dirty="0"/>
              <a:t>Mark the places where you felt a connection to a tradition from your own home country or where you noticed a unique "unwritten rule" of the city. </a:t>
            </a:r>
          </a:p>
          <a:p>
            <a:r>
              <a:rPr lang="en-US" dirty="0"/>
              <a:t>Use colors and symbols to turn this paper map into a personal record of your shared international experience here.</a:t>
            </a:r>
            <a:endParaRPr lang="en-GB" noProof="0" dirty="0"/>
          </a:p>
        </p:txBody>
      </p:sp>
    </p:spTree>
    <p:extLst>
      <p:ext uri="{BB962C8B-B14F-4D97-AF65-F5344CB8AC3E}">
        <p14:creationId xmlns:p14="http://schemas.microsoft.com/office/powerpoint/2010/main" val="441731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E18862C-AEF6-18FA-9F45-99329942D7A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it-IT"/>
          </a:p>
        </p:txBody>
      </p:sp>
      <p:sp>
        <p:nvSpPr>
          <p:cNvPr id="2" name="Titolo 1">
            <a:extLst>
              <a:ext uri="{FF2B5EF4-FFF2-40B4-BE49-F238E27FC236}">
                <a16:creationId xmlns:a16="http://schemas.microsoft.com/office/drawing/2014/main" id="{99ED512C-6364-428F-0DCB-1E7C33F0EE62}"/>
              </a:ext>
            </a:extLst>
          </p:cNvPr>
          <p:cNvSpPr>
            <a:spLocks noGrp="1"/>
          </p:cNvSpPr>
          <p:nvPr>
            <p:ph type="title"/>
          </p:nvPr>
        </p:nvSpPr>
        <p:spPr>
          <a:xfrm>
            <a:off x="931933" y="1162940"/>
            <a:ext cx="4515598" cy="4532120"/>
          </a:xfrm>
        </p:spPr>
        <p:txBody>
          <a:bodyPr anchor="ctr">
            <a:normAutofit/>
          </a:bodyPr>
          <a:lstStyle/>
          <a:p>
            <a:r>
              <a:rPr lang="en-GB" sz="4400" noProof="0">
                <a:solidFill>
                  <a:srgbClr val="2A1A00"/>
                </a:solidFill>
              </a:rPr>
              <a:t>Debriefing &amp; Reflection</a:t>
            </a:r>
          </a:p>
        </p:txBody>
      </p:sp>
      <p:sp>
        <p:nvSpPr>
          <p:cNvPr id="12" name="Rectangle 11">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BFCAD899-2B6D-A704-D499-872DF55221C5}"/>
              </a:ext>
            </a:extLst>
          </p:cNvPr>
          <p:cNvSpPr>
            <a:spLocks noGrp="1"/>
          </p:cNvSpPr>
          <p:nvPr>
            <p:ph idx="1"/>
          </p:nvPr>
        </p:nvSpPr>
        <p:spPr>
          <a:xfrm>
            <a:off x="6749271" y="1128451"/>
            <a:ext cx="4680729" cy="4566609"/>
          </a:xfrm>
        </p:spPr>
        <p:txBody>
          <a:bodyPr anchor="ctr">
            <a:normAutofit/>
          </a:bodyPr>
          <a:lstStyle/>
          <a:p>
            <a:pPr marL="0" indent="0">
              <a:buNone/>
            </a:pPr>
            <a:r>
              <a:rPr lang="en-GB" noProof="0" dirty="0"/>
              <a:t>How does mapping improve your tourism product?</a:t>
            </a:r>
          </a:p>
          <a:p>
            <a:pPr marL="0" indent="0">
              <a:buNone/>
            </a:pPr>
            <a:r>
              <a:rPr lang="en-GB" noProof="0" dirty="0"/>
              <a:t>Take your identified assets and think: how does involving the community make your final product more authentic?</a:t>
            </a:r>
          </a:p>
        </p:txBody>
      </p:sp>
    </p:spTree>
    <p:extLst>
      <p:ext uri="{BB962C8B-B14F-4D97-AF65-F5344CB8AC3E}">
        <p14:creationId xmlns:p14="http://schemas.microsoft.com/office/powerpoint/2010/main" val="2204158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1557D6D-39FC-57C1-C723-939C008D0154}"/>
            </a:ext>
          </a:extLst>
        </p:cNvPr>
        <p:cNvGrpSpPr/>
        <p:nvPr/>
      </p:nvGrpSpPr>
      <p:grpSpPr>
        <a:xfrm>
          <a:off x="0" y="0"/>
          <a:ext cx="0" cy="0"/>
          <a:chOff x="0" y="0"/>
          <a:chExt cx="0" cy="0"/>
        </a:xfrm>
      </p:grpSpPr>
      <p:sp>
        <p:nvSpPr>
          <p:cNvPr id="1066" name="Freeform 6">
            <a:extLst>
              <a:ext uri="{FF2B5EF4-FFF2-40B4-BE49-F238E27FC236}">
                <a16:creationId xmlns:a16="http://schemas.microsoft.com/office/drawing/2014/main" id="{BDF6FB8D-346B-4EB6-A3A1-1614C47F2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it-IT"/>
          </a:p>
        </p:txBody>
      </p:sp>
      <p:sp>
        <p:nvSpPr>
          <p:cNvPr id="1068" name="Rectangle 1067">
            <a:extLst>
              <a:ext uri="{FF2B5EF4-FFF2-40B4-BE49-F238E27FC236}">
                <a16:creationId xmlns:a16="http://schemas.microsoft.com/office/drawing/2014/main" id="{1A2B93DE-5503-4F12-8AC0-CA7F2A5F7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70" name="Rectangle 1069">
            <a:extLst>
              <a:ext uri="{FF2B5EF4-FFF2-40B4-BE49-F238E27FC236}">
                <a16:creationId xmlns:a16="http://schemas.microsoft.com/office/drawing/2014/main" id="{AD0F83D9-07D5-4FEA-B0A8-2E37331A9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B7BA7C1-E2AF-5ED4-EBCC-C012539C4C54}"/>
              </a:ext>
            </a:extLst>
          </p:cNvPr>
          <p:cNvSpPr>
            <a:spLocks noGrp="1"/>
          </p:cNvSpPr>
          <p:nvPr>
            <p:ph type="title"/>
          </p:nvPr>
        </p:nvSpPr>
        <p:spPr>
          <a:xfrm>
            <a:off x="4654295" y="4522156"/>
            <a:ext cx="5609222" cy="1609939"/>
          </a:xfrm>
        </p:spPr>
        <p:txBody>
          <a:bodyPr vert="horz" lIns="91440" tIns="45720" rIns="91440" bIns="45720" rtlCol="0" anchor="t">
            <a:normAutofit/>
          </a:bodyPr>
          <a:lstStyle/>
          <a:p>
            <a:r>
              <a:rPr lang="en-US" sz="4800" spc="800" noProof="0">
                <a:solidFill>
                  <a:schemeClr val="bg1"/>
                </a:solidFill>
              </a:rPr>
              <a:t>Check-in &amp; Icebreaker</a:t>
            </a:r>
          </a:p>
        </p:txBody>
      </p:sp>
      <p:sp>
        <p:nvSpPr>
          <p:cNvPr id="1072" name="Freeform: Shape 1071">
            <a:extLst>
              <a:ext uri="{FF2B5EF4-FFF2-40B4-BE49-F238E27FC236}">
                <a16:creationId xmlns:a16="http://schemas.microsoft.com/office/drawing/2014/main" id="{9BC58151-C734-4D69-88F5-4DE90506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2265"/>
            <a:ext cx="3921012" cy="6134236"/>
          </a:xfrm>
          <a:custGeom>
            <a:avLst/>
            <a:gdLst>
              <a:gd name="connsiteX0" fmla="*/ 850165 w 3921012"/>
              <a:gd name="connsiteY0" fmla="*/ 0 h 6134236"/>
              <a:gd name="connsiteX1" fmla="*/ 909755 w 3921012"/>
              <a:gd name="connsiteY1" fmla="*/ 5585 h 6134236"/>
              <a:gd name="connsiteX2" fmla="*/ 967486 w 3921012"/>
              <a:gd name="connsiteY2" fmla="*/ 20484 h 6134236"/>
              <a:gd name="connsiteX3" fmla="*/ 1023354 w 3921012"/>
              <a:gd name="connsiteY3" fmla="*/ 42831 h 6134236"/>
              <a:gd name="connsiteX4" fmla="*/ 1081082 w 3921012"/>
              <a:gd name="connsiteY4" fmla="*/ 70765 h 6134236"/>
              <a:gd name="connsiteX5" fmla="*/ 1135088 w 3921012"/>
              <a:gd name="connsiteY5" fmla="*/ 102423 h 6134236"/>
              <a:gd name="connsiteX6" fmla="*/ 1190957 w 3921012"/>
              <a:gd name="connsiteY6" fmla="*/ 135944 h 6134236"/>
              <a:gd name="connsiteX7" fmla="*/ 1246824 w 3921012"/>
              <a:gd name="connsiteY7" fmla="*/ 165739 h 6134236"/>
              <a:gd name="connsiteX8" fmla="*/ 1302690 w 3921012"/>
              <a:gd name="connsiteY8" fmla="*/ 195536 h 6134236"/>
              <a:gd name="connsiteX9" fmla="*/ 1356696 w 3921012"/>
              <a:gd name="connsiteY9" fmla="*/ 217882 h 6134236"/>
              <a:gd name="connsiteX10" fmla="*/ 1416288 w 3921012"/>
              <a:gd name="connsiteY10" fmla="*/ 232780 h 6134236"/>
              <a:gd name="connsiteX11" fmla="*/ 1474016 w 3921012"/>
              <a:gd name="connsiteY11" fmla="*/ 240230 h 6134236"/>
              <a:gd name="connsiteX12" fmla="*/ 1535470 w 3921012"/>
              <a:gd name="connsiteY12" fmla="*/ 240230 h 6134236"/>
              <a:gd name="connsiteX13" fmla="*/ 1598788 w 3921012"/>
              <a:gd name="connsiteY13" fmla="*/ 236507 h 6134236"/>
              <a:gd name="connsiteX14" fmla="*/ 1662104 w 3921012"/>
              <a:gd name="connsiteY14" fmla="*/ 229057 h 6134236"/>
              <a:gd name="connsiteX15" fmla="*/ 1725421 w 3921012"/>
              <a:gd name="connsiteY15" fmla="*/ 219746 h 6134236"/>
              <a:gd name="connsiteX16" fmla="*/ 1788737 w 3921012"/>
              <a:gd name="connsiteY16" fmla="*/ 212297 h 6134236"/>
              <a:gd name="connsiteX17" fmla="*/ 1852054 w 3921012"/>
              <a:gd name="connsiteY17" fmla="*/ 206709 h 6134236"/>
              <a:gd name="connsiteX18" fmla="*/ 1911645 w 3921012"/>
              <a:gd name="connsiteY18" fmla="*/ 208571 h 6134236"/>
              <a:gd name="connsiteX19" fmla="*/ 1969375 w 3921012"/>
              <a:gd name="connsiteY19" fmla="*/ 216020 h 6134236"/>
              <a:gd name="connsiteX20" fmla="*/ 2025244 w 3921012"/>
              <a:gd name="connsiteY20" fmla="*/ 232780 h 6134236"/>
              <a:gd name="connsiteX21" fmla="*/ 2071800 w 3921012"/>
              <a:gd name="connsiteY21" fmla="*/ 256990 h 6134236"/>
              <a:gd name="connsiteX22" fmla="*/ 2116492 w 3921012"/>
              <a:gd name="connsiteY22" fmla="*/ 288649 h 6134236"/>
              <a:gd name="connsiteX23" fmla="*/ 2155600 w 3921012"/>
              <a:gd name="connsiteY23" fmla="*/ 325893 h 6134236"/>
              <a:gd name="connsiteX24" fmla="*/ 2194708 w 3921012"/>
              <a:gd name="connsiteY24" fmla="*/ 368724 h 6134236"/>
              <a:gd name="connsiteX25" fmla="*/ 2230090 w 3921012"/>
              <a:gd name="connsiteY25" fmla="*/ 413418 h 6134236"/>
              <a:gd name="connsiteX26" fmla="*/ 2265473 w 3921012"/>
              <a:gd name="connsiteY26" fmla="*/ 459975 h 6134236"/>
              <a:gd name="connsiteX27" fmla="*/ 2300856 w 3921012"/>
              <a:gd name="connsiteY27" fmla="*/ 506531 h 6134236"/>
              <a:gd name="connsiteX28" fmla="*/ 2336238 w 3921012"/>
              <a:gd name="connsiteY28" fmla="*/ 551224 h 6134236"/>
              <a:gd name="connsiteX29" fmla="*/ 2373484 w 3921012"/>
              <a:gd name="connsiteY29" fmla="*/ 594055 h 6134236"/>
              <a:gd name="connsiteX30" fmla="*/ 2416316 w 3921012"/>
              <a:gd name="connsiteY30" fmla="*/ 631302 h 6134236"/>
              <a:gd name="connsiteX31" fmla="*/ 2457286 w 3921012"/>
              <a:gd name="connsiteY31" fmla="*/ 664823 h 6134236"/>
              <a:gd name="connsiteX32" fmla="*/ 2503841 w 3921012"/>
              <a:gd name="connsiteY32" fmla="*/ 690892 h 6134236"/>
              <a:gd name="connsiteX33" fmla="*/ 2554122 w 3921012"/>
              <a:gd name="connsiteY33" fmla="*/ 713239 h 6134236"/>
              <a:gd name="connsiteX34" fmla="*/ 2608126 w 3921012"/>
              <a:gd name="connsiteY34" fmla="*/ 731862 h 6134236"/>
              <a:gd name="connsiteX35" fmla="*/ 2663993 w 3921012"/>
              <a:gd name="connsiteY35" fmla="*/ 748622 h 6134236"/>
              <a:gd name="connsiteX36" fmla="*/ 2719861 w 3921012"/>
              <a:gd name="connsiteY36" fmla="*/ 763521 h 6134236"/>
              <a:gd name="connsiteX37" fmla="*/ 2777592 w 3921012"/>
              <a:gd name="connsiteY37" fmla="*/ 778419 h 6134236"/>
              <a:gd name="connsiteX38" fmla="*/ 2831596 w 3921012"/>
              <a:gd name="connsiteY38" fmla="*/ 795179 h 6134236"/>
              <a:gd name="connsiteX39" fmla="*/ 2885600 w 3921012"/>
              <a:gd name="connsiteY39" fmla="*/ 813801 h 6134236"/>
              <a:gd name="connsiteX40" fmla="*/ 2935882 w 3921012"/>
              <a:gd name="connsiteY40" fmla="*/ 836149 h 6134236"/>
              <a:gd name="connsiteX41" fmla="*/ 2980577 w 3921012"/>
              <a:gd name="connsiteY41" fmla="*/ 864082 h 6134236"/>
              <a:gd name="connsiteX42" fmla="*/ 3021547 w 3921012"/>
              <a:gd name="connsiteY42" fmla="*/ 897603 h 6134236"/>
              <a:gd name="connsiteX43" fmla="*/ 3055066 w 3921012"/>
              <a:gd name="connsiteY43" fmla="*/ 938572 h 6134236"/>
              <a:gd name="connsiteX44" fmla="*/ 3083001 w 3921012"/>
              <a:gd name="connsiteY44" fmla="*/ 983266 h 6134236"/>
              <a:gd name="connsiteX45" fmla="*/ 3105346 w 3921012"/>
              <a:gd name="connsiteY45" fmla="*/ 1033545 h 6134236"/>
              <a:gd name="connsiteX46" fmla="*/ 3123968 w 3921012"/>
              <a:gd name="connsiteY46" fmla="*/ 1087552 h 6134236"/>
              <a:gd name="connsiteX47" fmla="*/ 3140729 w 3921012"/>
              <a:gd name="connsiteY47" fmla="*/ 1141556 h 6134236"/>
              <a:gd name="connsiteX48" fmla="*/ 3155627 w 3921012"/>
              <a:gd name="connsiteY48" fmla="*/ 1199286 h 6134236"/>
              <a:gd name="connsiteX49" fmla="*/ 3170526 w 3921012"/>
              <a:gd name="connsiteY49" fmla="*/ 1255152 h 6134236"/>
              <a:gd name="connsiteX50" fmla="*/ 3187286 w 3921012"/>
              <a:gd name="connsiteY50" fmla="*/ 1311021 h 6134236"/>
              <a:gd name="connsiteX51" fmla="*/ 3205908 w 3921012"/>
              <a:gd name="connsiteY51" fmla="*/ 1365026 h 6134236"/>
              <a:gd name="connsiteX52" fmla="*/ 3228254 w 3921012"/>
              <a:gd name="connsiteY52" fmla="*/ 1415308 h 6134236"/>
              <a:gd name="connsiteX53" fmla="*/ 3254327 w 3921012"/>
              <a:gd name="connsiteY53" fmla="*/ 1461863 h 6134236"/>
              <a:gd name="connsiteX54" fmla="*/ 3287848 w 3921012"/>
              <a:gd name="connsiteY54" fmla="*/ 1502833 h 6134236"/>
              <a:gd name="connsiteX55" fmla="*/ 3325092 w 3921012"/>
              <a:gd name="connsiteY55" fmla="*/ 1545665 h 6134236"/>
              <a:gd name="connsiteX56" fmla="*/ 3367925 w 3921012"/>
              <a:gd name="connsiteY56" fmla="*/ 1582909 h 6134236"/>
              <a:gd name="connsiteX57" fmla="*/ 3412620 w 3921012"/>
              <a:gd name="connsiteY57" fmla="*/ 1618291 h 6134236"/>
              <a:gd name="connsiteX58" fmla="*/ 3461036 w 3921012"/>
              <a:gd name="connsiteY58" fmla="*/ 1653673 h 6134236"/>
              <a:gd name="connsiteX59" fmla="*/ 3507592 w 3921012"/>
              <a:gd name="connsiteY59" fmla="*/ 1689056 h 6134236"/>
              <a:gd name="connsiteX60" fmla="*/ 3552287 w 3921012"/>
              <a:gd name="connsiteY60" fmla="*/ 1724441 h 6134236"/>
              <a:gd name="connsiteX61" fmla="*/ 3595116 w 3921012"/>
              <a:gd name="connsiteY61" fmla="*/ 1763547 h 6134236"/>
              <a:gd name="connsiteX62" fmla="*/ 3632364 w 3921012"/>
              <a:gd name="connsiteY62" fmla="*/ 1802654 h 6134236"/>
              <a:gd name="connsiteX63" fmla="*/ 3664022 w 3921012"/>
              <a:gd name="connsiteY63" fmla="*/ 1847348 h 6134236"/>
              <a:gd name="connsiteX64" fmla="*/ 3688232 w 3921012"/>
              <a:gd name="connsiteY64" fmla="*/ 1893903 h 6134236"/>
              <a:gd name="connsiteX65" fmla="*/ 3704992 w 3921012"/>
              <a:gd name="connsiteY65" fmla="*/ 1949772 h 6134236"/>
              <a:gd name="connsiteX66" fmla="*/ 3712440 w 3921012"/>
              <a:gd name="connsiteY66" fmla="*/ 2007501 h 6134236"/>
              <a:gd name="connsiteX67" fmla="*/ 3714303 w 3921012"/>
              <a:gd name="connsiteY67" fmla="*/ 2067093 h 6134236"/>
              <a:gd name="connsiteX68" fmla="*/ 3708715 w 3921012"/>
              <a:gd name="connsiteY68" fmla="*/ 2130409 h 6134236"/>
              <a:gd name="connsiteX69" fmla="*/ 3701266 w 3921012"/>
              <a:gd name="connsiteY69" fmla="*/ 2193724 h 6134236"/>
              <a:gd name="connsiteX70" fmla="*/ 3691956 w 3921012"/>
              <a:gd name="connsiteY70" fmla="*/ 2257042 h 6134236"/>
              <a:gd name="connsiteX71" fmla="*/ 3684507 w 3921012"/>
              <a:gd name="connsiteY71" fmla="*/ 2320357 h 6134236"/>
              <a:gd name="connsiteX72" fmla="*/ 3680783 w 3921012"/>
              <a:gd name="connsiteY72" fmla="*/ 2383675 h 6134236"/>
              <a:gd name="connsiteX73" fmla="*/ 3680783 w 3921012"/>
              <a:gd name="connsiteY73" fmla="*/ 2445129 h 6134236"/>
              <a:gd name="connsiteX74" fmla="*/ 3688232 w 3921012"/>
              <a:gd name="connsiteY74" fmla="*/ 2502857 h 6134236"/>
              <a:gd name="connsiteX75" fmla="*/ 3703128 w 3921012"/>
              <a:gd name="connsiteY75" fmla="*/ 2560587 h 6134236"/>
              <a:gd name="connsiteX76" fmla="*/ 3725476 w 3921012"/>
              <a:gd name="connsiteY76" fmla="*/ 2614594 h 6134236"/>
              <a:gd name="connsiteX77" fmla="*/ 3755273 w 3921012"/>
              <a:gd name="connsiteY77" fmla="*/ 2670460 h 6134236"/>
              <a:gd name="connsiteX78" fmla="*/ 3785067 w 3921012"/>
              <a:gd name="connsiteY78" fmla="*/ 2726328 h 6134236"/>
              <a:gd name="connsiteX79" fmla="*/ 3818589 w 3921012"/>
              <a:gd name="connsiteY79" fmla="*/ 2782194 h 6134236"/>
              <a:gd name="connsiteX80" fmla="*/ 3850246 w 3921012"/>
              <a:gd name="connsiteY80" fmla="*/ 2836201 h 6134236"/>
              <a:gd name="connsiteX81" fmla="*/ 3878181 w 3921012"/>
              <a:gd name="connsiteY81" fmla="*/ 2893929 h 6134236"/>
              <a:gd name="connsiteX82" fmla="*/ 3900526 w 3921012"/>
              <a:gd name="connsiteY82" fmla="*/ 2949798 h 6134236"/>
              <a:gd name="connsiteX83" fmla="*/ 3915425 w 3921012"/>
              <a:gd name="connsiteY83" fmla="*/ 3007527 h 6134236"/>
              <a:gd name="connsiteX84" fmla="*/ 3921012 w 3921012"/>
              <a:gd name="connsiteY84" fmla="*/ 3067117 h 6134236"/>
              <a:gd name="connsiteX85" fmla="*/ 3915425 w 3921012"/>
              <a:gd name="connsiteY85" fmla="*/ 3126709 h 6134236"/>
              <a:gd name="connsiteX86" fmla="*/ 3900526 w 3921012"/>
              <a:gd name="connsiteY86" fmla="*/ 3184440 h 6134236"/>
              <a:gd name="connsiteX87" fmla="*/ 3878181 w 3921012"/>
              <a:gd name="connsiteY87" fmla="*/ 3240308 h 6134236"/>
              <a:gd name="connsiteX88" fmla="*/ 3850246 w 3921012"/>
              <a:gd name="connsiteY88" fmla="*/ 3298035 h 6134236"/>
              <a:gd name="connsiteX89" fmla="*/ 3818589 w 3921012"/>
              <a:gd name="connsiteY89" fmla="*/ 3352042 h 6134236"/>
              <a:gd name="connsiteX90" fmla="*/ 3785067 w 3921012"/>
              <a:gd name="connsiteY90" fmla="*/ 3407911 h 6134236"/>
              <a:gd name="connsiteX91" fmla="*/ 3755273 w 3921012"/>
              <a:gd name="connsiteY91" fmla="*/ 3463776 h 6134236"/>
              <a:gd name="connsiteX92" fmla="*/ 3725476 w 3921012"/>
              <a:gd name="connsiteY92" fmla="*/ 3519643 h 6134236"/>
              <a:gd name="connsiteX93" fmla="*/ 3703128 w 3921012"/>
              <a:gd name="connsiteY93" fmla="*/ 3573650 h 6134236"/>
              <a:gd name="connsiteX94" fmla="*/ 3688232 w 3921012"/>
              <a:gd name="connsiteY94" fmla="*/ 3631380 h 6134236"/>
              <a:gd name="connsiteX95" fmla="*/ 3680783 w 3921012"/>
              <a:gd name="connsiteY95" fmla="*/ 3689107 h 6134236"/>
              <a:gd name="connsiteX96" fmla="*/ 3680783 w 3921012"/>
              <a:gd name="connsiteY96" fmla="*/ 3750563 h 6134236"/>
              <a:gd name="connsiteX97" fmla="*/ 3684507 w 3921012"/>
              <a:gd name="connsiteY97" fmla="*/ 3813879 h 6134236"/>
              <a:gd name="connsiteX98" fmla="*/ 3691956 w 3921012"/>
              <a:gd name="connsiteY98" fmla="*/ 3877194 h 6134236"/>
              <a:gd name="connsiteX99" fmla="*/ 3701266 w 3921012"/>
              <a:gd name="connsiteY99" fmla="*/ 3940512 h 6134236"/>
              <a:gd name="connsiteX100" fmla="*/ 3708715 w 3921012"/>
              <a:gd name="connsiteY100" fmla="*/ 4003828 h 6134236"/>
              <a:gd name="connsiteX101" fmla="*/ 3714303 w 3921012"/>
              <a:gd name="connsiteY101" fmla="*/ 4067143 h 6134236"/>
              <a:gd name="connsiteX102" fmla="*/ 3712440 w 3921012"/>
              <a:gd name="connsiteY102" fmla="*/ 4126737 h 6134236"/>
              <a:gd name="connsiteX103" fmla="*/ 3704992 w 3921012"/>
              <a:gd name="connsiteY103" fmla="*/ 4184467 h 6134236"/>
              <a:gd name="connsiteX104" fmla="*/ 3688232 w 3921012"/>
              <a:gd name="connsiteY104" fmla="*/ 4240334 h 6134236"/>
              <a:gd name="connsiteX105" fmla="*/ 3664022 w 3921012"/>
              <a:gd name="connsiteY105" fmla="*/ 4286889 h 6134236"/>
              <a:gd name="connsiteX106" fmla="*/ 3632364 w 3921012"/>
              <a:gd name="connsiteY106" fmla="*/ 4331584 h 6134236"/>
              <a:gd name="connsiteX107" fmla="*/ 3595116 w 3921012"/>
              <a:gd name="connsiteY107" fmla="*/ 4370691 h 6134236"/>
              <a:gd name="connsiteX108" fmla="*/ 3552287 w 3921012"/>
              <a:gd name="connsiteY108" fmla="*/ 4409797 h 6134236"/>
              <a:gd name="connsiteX109" fmla="*/ 3507592 w 3921012"/>
              <a:gd name="connsiteY109" fmla="*/ 4445181 h 6134236"/>
              <a:gd name="connsiteX110" fmla="*/ 3461036 w 3921012"/>
              <a:gd name="connsiteY110" fmla="*/ 4480563 h 6134236"/>
              <a:gd name="connsiteX111" fmla="*/ 3412620 w 3921012"/>
              <a:gd name="connsiteY111" fmla="*/ 4515946 h 6134236"/>
              <a:gd name="connsiteX112" fmla="*/ 3367925 w 3921012"/>
              <a:gd name="connsiteY112" fmla="*/ 4551328 h 6134236"/>
              <a:gd name="connsiteX113" fmla="*/ 3325092 w 3921012"/>
              <a:gd name="connsiteY113" fmla="*/ 4588572 h 6134236"/>
              <a:gd name="connsiteX114" fmla="*/ 3287848 w 3921012"/>
              <a:gd name="connsiteY114" fmla="*/ 4631404 h 6134236"/>
              <a:gd name="connsiteX115" fmla="*/ 3254327 w 3921012"/>
              <a:gd name="connsiteY115" fmla="*/ 4672374 h 6134236"/>
              <a:gd name="connsiteX116" fmla="*/ 3228254 w 3921012"/>
              <a:gd name="connsiteY116" fmla="*/ 4718929 h 6134236"/>
              <a:gd name="connsiteX117" fmla="*/ 3205908 w 3921012"/>
              <a:gd name="connsiteY117" fmla="*/ 4769210 h 6134236"/>
              <a:gd name="connsiteX118" fmla="*/ 3187286 w 3921012"/>
              <a:gd name="connsiteY118" fmla="*/ 4823217 h 6134236"/>
              <a:gd name="connsiteX119" fmla="*/ 3170526 w 3921012"/>
              <a:gd name="connsiteY119" fmla="*/ 4879084 h 6134236"/>
              <a:gd name="connsiteX120" fmla="*/ 3155627 w 3921012"/>
              <a:gd name="connsiteY120" fmla="*/ 4934951 h 6134236"/>
              <a:gd name="connsiteX121" fmla="*/ 3140729 w 3921012"/>
              <a:gd name="connsiteY121" fmla="*/ 4992681 h 6134236"/>
              <a:gd name="connsiteX122" fmla="*/ 3123968 w 3921012"/>
              <a:gd name="connsiteY122" fmla="*/ 5046686 h 6134236"/>
              <a:gd name="connsiteX123" fmla="*/ 3105346 w 3921012"/>
              <a:gd name="connsiteY123" fmla="*/ 5100690 h 6134236"/>
              <a:gd name="connsiteX124" fmla="*/ 3083001 w 3921012"/>
              <a:gd name="connsiteY124" fmla="*/ 5150971 h 6134236"/>
              <a:gd name="connsiteX125" fmla="*/ 3055066 w 3921012"/>
              <a:gd name="connsiteY125" fmla="*/ 5195666 h 6134236"/>
              <a:gd name="connsiteX126" fmla="*/ 3021547 w 3921012"/>
              <a:gd name="connsiteY126" fmla="*/ 5236634 h 6134236"/>
              <a:gd name="connsiteX127" fmla="*/ 2980577 w 3921012"/>
              <a:gd name="connsiteY127" fmla="*/ 5270154 h 6134236"/>
              <a:gd name="connsiteX128" fmla="*/ 2935882 w 3921012"/>
              <a:gd name="connsiteY128" fmla="*/ 5298087 h 6134236"/>
              <a:gd name="connsiteX129" fmla="*/ 2885600 w 3921012"/>
              <a:gd name="connsiteY129" fmla="*/ 5320436 h 6134236"/>
              <a:gd name="connsiteX130" fmla="*/ 2831596 w 3921012"/>
              <a:gd name="connsiteY130" fmla="*/ 5339058 h 6134236"/>
              <a:gd name="connsiteX131" fmla="*/ 2777592 w 3921012"/>
              <a:gd name="connsiteY131" fmla="*/ 5355818 h 6134236"/>
              <a:gd name="connsiteX132" fmla="*/ 2719861 w 3921012"/>
              <a:gd name="connsiteY132" fmla="*/ 5370717 h 6134236"/>
              <a:gd name="connsiteX133" fmla="*/ 2663993 w 3921012"/>
              <a:gd name="connsiteY133" fmla="*/ 5385615 h 6134236"/>
              <a:gd name="connsiteX134" fmla="*/ 2608126 w 3921012"/>
              <a:gd name="connsiteY134" fmla="*/ 5402376 h 6134236"/>
              <a:gd name="connsiteX135" fmla="*/ 2554122 w 3921012"/>
              <a:gd name="connsiteY135" fmla="*/ 5420997 h 6134236"/>
              <a:gd name="connsiteX136" fmla="*/ 2503841 w 3921012"/>
              <a:gd name="connsiteY136" fmla="*/ 5443345 h 6134236"/>
              <a:gd name="connsiteX137" fmla="*/ 2457286 w 3921012"/>
              <a:gd name="connsiteY137" fmla="*/ 5469415 h 6134236"/>
              <a:gd name="connsiteX138" fmla="*/ 2416316 w 3921012"/>
              <a:gd name="connsiteY138" fmla="*/ 5502935 h 6134236"/>
              <a:gd name="connsiteX139" fmla="*/ 2373484 w 3921012"/>
              <a:gd name="connsiteY139" fmla="*/ 5540181 h 6134236"/>
              <a:gd name="connsiteX140" fmla="*/ 2336238 w 3921012"/>
              <a:gd name="connsiteY140" fmla="*/ 5583013 h 6134236"/>
              <a:gd name="connsiteX141" fmla="*/ 2300856 w 3921012"/>
              <a:gd name="connsiteY141" fmla="*/ 5627707 h 6134236"/>
              <a:gd name="connsiteX142" fmla="*/ 2265473 w 3921012"/>
              <a:gd name="connsiteY142" fmla="*/ 5674261 h 6134236"/>
              <a:gd name="connsiteX143" fmla="*/ 2230090 w 3921012"/>
              <a:gd name="connsiteY143" fmla="*/ 5720818 h 6134236"/>
              <a:gd name="connsiteX144" fmla="*/ 2194708 w 3921012"/>
              <a:gd name="connsiteY144" fmla="*/ 5765512 h 6134236"/>
              <a:gd name="connsiteX145" fmla="*/ 2155600 w 3921012"/>
              <a:gd name="connsiteY145" fmla="*/ 5808344 h 6134236"/>
              <a:gd name="connsiteX146" fmla="*/ 2116492 w 3921012"/>
              <a:gd name="connsiteY146" fmla="*/ 5845588 h 6134236"/>
              <a:gd name="connsiteX147" fmla="*/ 2071800 w 3921012"/>
              <a:gd name="connsiteY147" fmla="*/ 5877246 h 6134236"/>
              <a:gd name="connsiteX148" fmla="*/ 2025244 w 3921012"/>
              <a:gd name="connsiteY148" fmla="*/ 5901456 h 6134236"/>
              <a:gd name="connsiteX149" fmla="*/ 1969375 w 3921012"/>
              <a:gd name="connsiteY149" fmla="*/ 5918217 h 6134236"/>
              <a:gd name="connsiteX150" fmla="*/ 1911645 w 3921012"/>
              <a:gd name="connsiteY150" fmla="*/ 5925666 h 6134236"/>
              <a:gd name="connsiteX151" fmla="*/ 1852054 w 3921012"/>
              <a:gd name="connsiteY151" fmla="*/ 5927528 h 6134236"/>
              <a:gd name="connsiteX152" fmla="*/ 1788737 w 3921012"/>
              <a:gd name="connsiteY152" fmla="*/ 5921940 h 6134236"/>
              <a:gd name="connsiteX153" fmla="*/ 1725421 w 3921012"/>
              <a:gd name="connsiteY153" fmla="*/ 5914492 h 6134236"/>
              <a:gd name="connsiteX154" fmla="*/ 1662104 w 3921012"/>
              <a:gd name="connsiteY154" fmla="*/ 5905180 h 6134236"/>
              <a:gd name="connsiteX155" fmla="*/ 1598788 w 3921012"/>
              <a:gd name="connsiteY155" fmla="*/ 5897733 h 6134236"/>
              <a:gd name="connsiteX156" fmla="*/ 1535470 w 3921012"/>
              <a:gd name="connsiteY156" fmla="*/ 5894007 h 6134236"/>
              <a:gd name="connsiteX157" fmla="*/ 1474016 w 3921012"/>
              <a:gd name="connsiteY157" fmla="*/ 5894007 h 6134236"/>
              <a:gd name="connsiteX158" fmla="*/ 1416288 w 3921012"/>
              <a:gd name="connsiteY158" fmla="*/ 5901456 h 6134236"/>
              <a:gd name="connsiteX159" fmla="*/ 1356696 w 3921012"/>
              <a:gd name="connsiteY159" fmla="*/ 5916355 h 6134236"/>
              <a:gd name="connsiteX160" fmla="*/ 1302690 w 3921012"/>
              <a:gd name="connsiteY160" fmla="*/ 5938700 h 6134236"/>
              <a:gd name="connsiteX161" fmla="*/ 1246824 w 3921012"/>
              <a:gd name="connsiteY161" fmla="*/ 5968497 h 6134236"/>
              <a:gd name="connsiteX162" fmla="*/ 1190957 w 3921012"/>
              <a:gd name="connsiteY162" fmla="*/ 5998294 h 6134236"/>
              <a:gd name="connsiteX163" fmla="*/ 1135088 w 3921012"/>
              <a:gd name="connsiteY163" fmla="*/ 6031813 h 6134236"/>
              <a:gd name="connsiteX164" fmla="*/ 1081082 w 3921012"/>
              <a:gd name="connsiteY164" fmla="*/ 6063472 h 6134236"/>
              <a:gd name="connsiteX165" fmla="*/ 1023354 w 3921012"/>
              <a:gd name="connsiteY165" fmla="*/ 6091405 h 6134236"/>
              <a:gd name="connsiteX166" fmla="*/ 967486 w 3921012"/>
              <a:gd name="connsiteY166" fmla="*/ 6113753 h 6134236"/>
              <a:gd name="connsiteX167" fmla="*/ 909755 w 3921012"/>
              <a:gd name="connsiteY167" fmla="*/ 6128651 h 6134236"/>
              <a:gd name="connsiteX168" fmla="*/ 850165 w 3921012"/>
              <a:gd name="connsiteY168" fmla="*/ 6134236 h 6134236"/>
              <a:gd name="connsiteX169" fmla="*/ 790573 w 3921012"/>
              <a:gd name="connsiteY169" fmla="*/ 6128651 h 6134236"/>
              <a:gd name="connsiteX170" fmla="*/ 732843 w 3921012"/>
              <a:gd name="connsiteY170" fmla="*/ 6113753 h 6134236"/>
              <a:gd name="connsiteX171" fmla="*/ 676977 w 3921012"/>
              <a:gd name="connsiteY171" fmla="*/ 6091405 h 6134236"/>
              <a:gd name="connsiteX172" fmla="*/ 619247 w 3921012"/>
              <a:gd name="connsiteY172" fmla="*/ 6063472 h 6134236"/>
              <a:gd name="connsiteX173" fmla="*/ 565240 w 3921012"/>
              <a:gd name="connsiteY173" fmla="*/ 6031813 h 6134236"/>
              <a:gd name="connsiteX174" fmla="*/ 509373 w 3921012"/>
              <a:gd name="connsiteY174" fmla="*/ 5998294 h 6134236"/>
              <a:gd name="connsiteX175" fmla="*/ 453505 w 3921012"/>
              <a:gd name="connsiteY175" fmla="*/ 5968497 h 6134236"/>
              <a:gd name="connsiteX176" fmla="*/ 397639 w 3921012"/>
              <a:gd name="connsiteY176" fmla="*/ 5938700 h 6134236"/>
              <a:gd name="connsiteX177" fmla="*/ 341772 w 3921012"/>
              <a:gd name="connsiteY177" fmla="*/ 5916355 h 6134236"/>
              <a:gd name="connsiteX178" fmla="*/ 284042 w 3921012"/>
              <a:gd name="connsiteY178" fmla="*/ 5901456 h 6134236"/>
              <a:gd name="connsiteX179" fmla="*/ 226312 w 3921012"/>
              <a:gd name="connsiteY179" fmla="*/ 5894007 h 6134236"/>
              <a:gd name="connsiteX180" fmla="*/ 164856 w 3921012"/>
              <a:gd name="connsiteY180" fmla="*/ 5894007 h 6134236"/>
              <a:gd name="connsiteX181" fmla="*/ 101540 w 3921012"/>
              <a:gd name="connsiteY181" fmla="*/ 5897733 h 6134236"/>
              <a:gd name="connsiteX182" fmla="*/ 38225 w 3921012"/>
              <a:gd name="connsiteY182" fmla="*/ 5905180 h 6134236"/>
              <a:gd name="connsiteX183" fmla="*/ 0 w 3921012"/>
              <a:gd name="connsiteY183" fmla="*/ 5910802 h 6134236"/>
              <a:gd name="connsiteX184" fmla="*/ 0 w 3921012"/>
              <a:gd name="connsiteY184" fmla="*/ 223436 h 6134236"/>
              <a:gd name="connsiteX185" fmla="*/ 38225 w 3921012"/>
              <a:gd name="connsiteY185" fmla="*/ 229057 h 6134236"/>
              <a:gd name="connsiteX186" fmla="*/ 101540 w 3921012"/>
              <a:gd name="connsiteY186" fmla="*/ 236507 h 6134236"/>
              <a:gd name="connsiteX187" fmla="*/ 164856 w 3921012"/>
              <a:gd name="connsiteY187" fmla="*/ 240230 h 6134236"/>
              <a:gd name="connsiteX188" fmla="*/ 226312 w 3921012"/>
              <a:gd name="connsiteY188" fmla="*/ 240230 h 6134236"/>
              <a:gd name="connsiteX189" fmla="*/ 284042 w 3921012"/>
              <a:gd name="connsiteY189" fmla="*/ 232780 h 6134236"/>
              <a:gd name="connsiteX190" fmla="*/ 341772 w 3921012"/>
              <a:gd name="connsiteY190" fmla="*/ 217882 h 6134236"/>
              <a:gd name="connsiteX191" fmla="*/ 397639 w 3921012"/>
              <a:gd name="connsiteY191" fmla="*/ 195536 h 6134236"/>
              <a:gd name="connsiteX192" fmla="*/ 453505 w 3921012"/>
              <a:gd name="connsiteY192" fmla="*/ 165739 h 6134236"/>
              <a:gd name="connsiteX193" fmla="*/ 509373 w 3921012"/>
              <a:gd name="connsiteY193" fmla="*/ 135944 h 6134236"/>
              <a:gd name="connsiteX194" fmla="*/ 565240 w 3921012"/>
              <a:gd name="connsiteY194" fmla="*/ 102423 h 6134236"/>
              <a:gd name="connsiteX195" fmla="*/ 619247 w 3921012"/>
              <a:gd name="connsiteY195" fmla="*/ 70765 h 6134236"/>
              <a:gd name="connsiteX196" fmla="*/ 676977 w 3921012"/>
              <a:gd name="connsiteY196" fmla="*/ 42831 h 6134236"/>
              <a:gd name="connsiteX197" fmla="*/ 732843 w 3921012"/>
              <a:gd name="connsiteY197" fmla="*/ 20484 h 6134236"/>
              <a:gd name="connsiteX198" fmla="*/ 790573 w 3921012"/>
              <a:gd name="connsiteY198" fmla="*/ 5585 h 6134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3921012" h="6134236">
                <a:moveTo>
                  <a:pt x="850165" y="0"/>
                </a:moveTo>
                <a:lnTo>
                  <a:pt x="909755" y="5585"/>
                </a:lnTo>
                <a:lnTo>
                  <a:pt x="967486" y="20484"/>
                </a:lnTo>
                <a:lnTo>
                  <a:pt x="1023354" y="42831"/>
                </a:lnTo>
                <a:lnTo>
                  <a:pt x="1081082" y="70765"/>
                </a:lnTo>
                <a:lnTo>
                  <a:pt x="1135088" y="102423"/>
                </a:lnTo>
                <a:lnTo>
                  <a:pt x="1190957" y="135944"/>
                </a:lnTo>
                <a:lnTo>
                  <a:pt x="1246824" y="165739"/>
                </a:lnTo>
                <a:lnTo>
                  <a:pt x="1302690" y="195536"/>
                </a:lnTo>
                <a:lnTo>
                  <a:pt x="1356696" y="217882"/>
                </a:lnTo>
                <a:lnTo>
                  <a:pt x="1416288" y="232780"/>
                </a:lnTo>
                <a:lnTo>
                  <a:pt x="1474016" y="240230"/>
                </a:lnTo>
                <a:lnTo>
                  <a:pt x="1535470" y="240230"/>
                </a:lnTo>
                <a:lnTo>
                  <a:pt x="1598788" y="236507"/>
                </a:lnTo>
                <a:lnTo>
                  <a:pt x="1662104" y="229057"/>
                </a:lnTo>
                <a:lnTo>
                  <a:pt x="1725421" y="219746"/>
                </a:lnTo>
                <a:lnTo>
                  <a:pt x="1788737" y="212297"/>
                </a:lnTo>
                <a:lnTo>
                  <a:pt x="1852054" y="206709"/>
                </a:lnTo>
                <a:lnTo>
                  <a:pt x="1911645" y="208571"/>
                </a:lnTo>
                <a:lnTo>
                  <a:pt x="1969375" y="216020"/>
                </a:lnTo>
                <a:lnTo>
                  <a:pt x="2025244" y="232780"/>
                </a:lnTo>
                <a:lnTo>
                  <a:pt x="2071800" y="256990"/>
                </a:lnTo>
                <a:lnTo>
                  <a:pt x="2116492" y="288649"/>
                </a:lnTo>
                <a:lnTo>
                  <a:pt x="2155600" y="325893"/>
                </a:lnTo>
                <a:lnTo>
                  <a:pt x="2194708" y="368724"/>
                </a:lnTo>
                <a:lnTo>
                  <a:pt x="2230090" y="413418"/>
                </a:lnTo>
                <a:lnTo>
                  <a:pt x="2265473" y="459975"/>
                </a:lnTo>
                <a:lnTo>
                  <a:pt x="2300856" y="506531"/>
                </a:lnTo>
                <a:lnTo>
                  <a:pt x="2336238" y="551224"/>
                </a:lnTo>
                <a:lnTo>
                  <a:pt x="2373484" y="594055"/>
                </a:lnTo>
                <a:lnTo>
                  <a:pt x="2416316" y="631302"/>
                </a:lnTo>
                <a:lnTo>
                  <a:pt x="2457286" y="664823"/>
                </a:lnTo>
                <a:lnTo>
                  <a:pt x="2503841" y="690892"/>
                </a:lnTo>
                <a:lnTo>
                  <a:pt x="2554122" y="713239"/>
                </a:lnTo>
                <a:lnTo>
                  <a:pt x="2608126" y="731862"/>
                </a:lnTo>
                <a:lnTo>
                  <a:pt x="2663993" y="748622"/>
                </a:lnTo>
                <a:lnTo>
                  <a:pt x="2719861" y="763521"/>
                </a:lnTo>
                <a:lnTo>
                  <a:pt x="2777592" y="778419"/>
                </a:lnTo>
                <a:lnTo>
                  <a:pt x="2831596" y="795179"/>
                </a:lnTo>
                <a:lnTo>
                  <a:pt x="2885600" y="813801"/>
                </a:lnTo>
                <a:lnTo>
                  <a:pt x="2935882" y="836149"/>
                </a:lnTo>
                <a:lnTo>
                  <a:pt x="2980577" y="864082"/>
                </a:lnTo>
                <a:lnTo>
                  <a:pt x="3021547" y="897603"/>
                </a:lnTo>
                <a:lnTo>
                  <a:pt x="3055066" y="938572"/>
                </a:lnTo>
                <a:lnTo>
                  <a:pt x="3083001" y="983266"/>
                </a:lnTo>
                <a:lnTo>
                  <a:pt x="3105346" y="1033545"/>
                </a:lnTo>
                <a:lnTo>
                  <a:pt x="3123968" y="1087552"/>
                </a:lnTo>
                <a:lnTo>
                  <a:pt x="3140729" y="1141556"/>
                </a:lnTo>
                <a:lnTo>
                  <a:pt x="3155627" y="1199286"/>
                </a:lnTo>
                <a:lnTo>
                  <a:pt x="3170526" y="1255152"/>
                </a:lnTo>
                <a:lnTo>
                  <a:pt x="3187286" y="1311021"/>
                </a:lnTo>
                <a:lnTo>
                  <a:pt x="3205908" y="1365026"/>
                </a:lnTo>
                <a:lnTo>
                  <a:pt x="3228254" y="1415308"/>
                </a:lnTo>
                <a:lnTo>
                  <a:pt x="3254327" y="1461863"/>
                </a:lnTo>
                <a:lnTo>
                  <a:pt x="3287848" y="1502833"/>
                </a:lnTo>
                <a:lnTo>
                  <a:pt x="3325092" y="1545665"/>
                </a:lnTo>
                <a:lnTo>
                  <a:pt x="3367925" y="1582909"/>
                </a:lnTo>
                <a:lnTo>
                  <a:pt x="3412620" y="1618291"/>
                </a:lnTo>
                <a:lnTo>
                  <a:pt x="3461036" y="1653673"/>
                </a:lnTo>
                <a:lnTo>
                  <a:pt x="3507592" y="1689056"/>
                </a:lnTo>
                <a:lnTo>
                  <a:pt x="3552287" y="1724441"/>
                </a:lnTo>
                <a:lnTo>
                  <a:pt x="3595116" y="1763547"/>
                </a:lnTo>
                <a:lnTo>
                  <a:pt x="3632364" y="1802654"/>
                </a:lnTo>
                <a:lnTo>
                  <a:pt x="3664022" y="1847348"/>
                </a:lnTo>
                <a:lnTo>
                  <a:pt x="3688232" y="1893903"/>
                </a:lnTo>
                <a:lnTo>
                  <a:pt x="3704992" y="1949772"/>
                </a:lnTo>
                <a:lnTo>
                  <a:pt x="3712440" y="2007501"/>
                </a:lnTo>
                <a:lnTo>
                  <a:pt x="3714303" y="2067093"/>
                </a:lnTo>
                <a:lnTo>
                  <a:pt x="3708715" y="2130409"/>
                </a:lnTo>
                <a:lnTo>
                  <a:pt x="3701266" y="2193724"/>
                </a:lnTo>
                <a:lnTo>
                  <a:pt x="3691956" y="2257042"/>
                </a:lnTo>
                <a:lnTo>
                  <a:pt x="3684507" y="2320357"/>
                </a:lnTo>
                <a:lnTo>
                  <a:pt x="3680783" y="2383675"/>
                </a:lnTo>
                <a:lnTo>
                  <a:pt x="3680783" y="2445129"/>
                </a:lnTo>
                <a:lnTo>
                  <a:pt x="3688232" y="2502857"/>
                </a:lnTo>
                <a:lnTo>
                  <a:pt x="3703128" y="2560587"/>
                </a:lnTo>
                <a:lnTo>
                  <a:pt x="3725476" y="2614594"/>
                </a:lnTo>
                <a:lnTo>
                  <a:pt x="3755273" y="2670460"/>
                </a:lnTo>
                <a:lnTo>
                  <a:pt x="3785067" y="2726328"/>
                </a:lnTo>
                <a:lnTo>
                  <a:pt x="3818589" y="2782194"/>
                </a:lnTo>
                <a:lnTo>
                  <a:pt x="3850246" y="2836201"/>
                </a:lnTo>
                <a:lnTo>
                  <a:pt x="3878181" y="2893929"/>
                </a:lnTo>
                <a:lnTo>
                  <a:pt x="3900526" y="2949798"/>
                </a:lnTo>
                <a:lnTo>
                  <a:pt x="3915425" y="3007527"/>
                </a:lnTo>
                <a:lnTo>
                  <a:pt x="3921012" y="3067117"/>
                </a:lnTo>
                <a:lnTo>
                  <a:pt x="3915425" y="3126709"/>
                </a:lnTo>
                <a:lnTo>
                  <a:pt x="3900526" y="3184440"/>
                </a:lnTo>
                <a:lnTo>
                  <a:pt x="3878181" y="3240308"/>
                </a:lnTo>
                <a:lnTo>
                  <a:pt x="3850246" y="3298035"/>
                </a:lnTo>
                <a:lnTo>
                  <a:pt x="3818589" y="3352042"/>
                </a:lnTo>
                <a:lnTo>
                  <a:pt x="3785067" y="3407911"/>
                </a:lnTo>
                <a:lnTo>
                  <a:pt x="3755273" y="3463776"/>
                </a:lnTo>
                <a:lnTo>
                  <a:pt x="3725476" y="3519643"/>
                </a:lnTo>
                <a:lnTo>
                  <a:pt x="3703128" y="3573650"/>
                </a:lnTo>
                <a:lnTo>
                  <a:pt x="3688232" y="3631380"/>
                </a:lnTo>
                <a:lnTo>
                  <a:pt x="3680783" y="3689107"/>
                </a:lnTo>
                <a:lnTo>
                  <a:pt x="3680783" y="3750563"/>
                </a:lnTo>
                <a:lnTo>
                  <a:pt x="3684507" y="3813879"/>
                </a:lnTo>
                <a:lnTo>
                  <a:pt x="3691956" y="3877194"/>
                </a:lnTo>
                <a:lnTo>
                  <a:pt x="3701266" y="3940512"/>
                </a:lnTo>
                <a:lnTo>
                  <a:pt x="3708715" y="4003828"/>
                </a:lnTo>
                <a:lnTo>
                  <a:pt x="3714303" y="4067143"/>
                </a:lnTo>
                <a:lnTo>
                  <a:pt x="3712440" y="4126737"/>
                </a:lnTo>
                <a:lnTo>
                  <a:pt x="3704992" y="4184467"/>
                </a:lnTo>
                <a:lnTo>
                  <a:pt x="3688232" y="4240334"/>
                </a:lnTo>
                <a:lnTo>
                  <a:pt x="3664022" y="4286889"/>
                </a:lnTo>
                <a:lnTo>
                  <a:pt x="3632364" y="4331584"/>
                </a:lnTo>
                <a:lnTo>
                  <a:pt x="3595116" y="4370691"/>
                </a:lnTo>
                <a:lnTo>
                  <a:pt x="3552287" y="4409797"/>
                </a:lnTo>
                <a:lnTo>
                  <a:pt x="3507592" y="4445181"/>
                </a:lnTo>
                <a:lnTo>
                  <a:pt x="3461036" y="4480563"/>
                </a:lnTo>
                <a:lnTo>
                  <a:pt x="3412620" y="4515946"/>
                </a:lnTo>
                <a:lnTo>
                  <a:pt x="3367925" y="4551328"/>
                </a:lnTo>
                <a:lnTo>
                  <a:pt x="3325092" y="4588572"/>
                </a:lnTo>
                <a:lnTo>
                  <a:pt x="3287848" y="4631404"/>
                </a:lnTo>
                <a:lnTo>
                  <a:pt x="3254327" y="4672374"/>
                </a:lnTo>
                <a:lnTo>
                  <a:pt x="3228254" y="4718929"/>
                </a:lnTo>
                <a:lnTo>
                  <a:pt x="3205908" y="4769210"/>
                </a:lnTo>
                <a:lnTo>
                  <a:pt x="3187286" y="4823217"/>
                </a:lnTo>
                <a:lnTo>
                  <a:pt x="3170526" y="4879084"/>
                </a:lnTo>
                <a:lnTo>
                  <a:pt x="3155627" y="4934951"/>
                </a:lnTo>
                <a:lnTo>
                  <a:pt x="3140729" y="4992681"/>
                </a:lnTo>
                <a:lnTo>
                  <a:pt x="3123968" y="5046686"/>
                </a:lnTo>
                <a:lnTo>
                  <a:pt x="3105346" y="5100690"/>
                </a:lnTo>
                <a:lnTo>
                  <a:pt x="3083001" y="5150971"/>
                </a:lnTo>
                <a:lnTo>
                  <a:pt x="3055066" y="5195666"/>
                </a:lnTo>
                <a:lnTo>
                  <a:pt x="3021547" y="5236634"/>
                </a:lnTo>
                <a:lnTo>
                  <a:pt x="2980577" y="5270154"/>
                </a:lnTo>
                <a:lnTo>
                  <a:pt x="2935882" y="5298087"/>
                </a:lnTo>
                <a:lnTo>
                  <a:pt x="2885600" y="5320436"/>
                </a:lnTo>
                <a:lnTo>
                  <a:pt x="2831596" y="5339058"/>
                </a:lnTo>
                <a:lnTo>
                  <a:pt x="2777592" y="5355818"/>
                </a:lnTo>
                <a:lnTo>
                  <a:pt x="2719861" y="5370717"/>
                </a:lnTo>
                <a:lnTo>
                  <a:pt x="2663993" y="5385615"/>
                </a:lnTo>
                <a:lnTo>
                  <a:pt x="2608126" y="5402376"/>
                </a:lnTo>
                <a:lnTo>
                  <a:pt x="2554122" y="5420997"/>
                </a:lnTo>
                <a:lnTo>
                  <a:pt x="2503841" y="5443345"/>
                </a:lnTo>
                <a:lnTo>
                  <a:pt x="2457286" y="5469415"/>
                </a:lnTo>
                <a:lnTo>
                  <a:pt x="2416316" y="5502935"/>
                </a:lnTo>
                <a:lnTo>
                  <a:pt x="2373484" y="5540181"/>
                </a:lnTo>
                <a:lnTo>
                  <a:pt x="2336238" y="5583013"/>
                </a:lnTo>
                <a:lnTo>
                  <a:pt x="2300856" y="5627707"/>
                </a:lnTo>
                <a:lnTo>
                  <a:pt x="2265473" y="5674261"/>
                </a:lnTo>
                <a:lnTo>
                  <a:pt x="2230090" y="5720818"/>
                </a:lnTo>
                <a:lnTo>
                  <a:pt x="2194708" y="5765512"/>
                </a:lnTo>
                <a:lnTo>
                  <a:pt x="2155600" y="5808344"/>
                </a:lnTo>
                <a:lnTo>
                  <a:pt x="2116492" y="5845588"/>
                </a:lnTo>
                <a:lnTo>
                  <a:pt x="2071800" y="5877246"/>
                </a:lnTo>
                <a:lnTo>
                  <a:pt x="2025244" y="5901456"/>
                </a:lnTo>
                <a:lnTo>
                  <a:pt x="1969375" y="5918217"/>
                </a:lnTo>
                <a:lnTo>
                  <a:pt x="1911645" y="5925666"/>
                </a:lnTo>
                <a:lnTo>
                  <a:pt x="1852054" y="5927528"/>
                </a:lnTo>
                <a:lnTo>
                  <a:pt x="1788737" y="5921940"/>
                </a:lnTo>
                <a:lnTo>
                  <a:pt x="1725421" y="5914492"/>
                </a:lnTo>
                <a:lnTo>
                  <a:pt x="1662104" y="5905180"/>
                </a:lnTo>
                <a:lnTo>
                  <a:pt x="1598788" y="5897733"/>
                </a:lnTo>
                <a:lnTo>
                  <a:pt x="1535470" y="5894007"/>
                </a:lnTo>
                <a:lnTo>
                  <a:pt x="1474016" y="5894007"/>
                </a:lnTo>
                <a:lnTo>
                  <a:pt x="1416288" y="5901456"/>
                </a:lnTo>
                <a:lnTo>
                  <a:pt x="1356696" y="5916355"/>
                </a:lnTo>
                <a:lnTo>
                  <a:pt x="1302690" y="5938700"/>
                </a:lnTo>
                <a:lnTo>
                  <a:pt x="1246824" y="5968497"/>
                </a:lnTo>
                <a:lnTo>
                  <a:pt x="1190957" y="5998294"/>
                </a:lnTo>
                <a:lnTo>
                  <a:pt x="1135088" y="6031813"/>
                </a:lnTo>
                <a:lnTo>
                  <a:pt x="1081082" y="6063472"/>
                </a:lnTo>
                <a:lnTo>
                  <a:pt x="1023354" y="6091405"/>
                </a:lnTo>
                <a:lnTo>
                  <a:pt x="967486" y="6113753"/>
                </a:lnTo>
                <a:lnTo>
                  <a:pt x="909755" y="6128651"/>
                </a:lnTo>
                <a:lnTo>
                  <a:pt x="850165" y="6134236"/>
                </a:lnTo>
                <a:lnTo>
                  <a:pt x="790573" y="6128651"/>
                </a:lnTo>
                <a:lnTo>
                  <a:pt x="732843" y="6113753"/>
                </a:lnTo>
                <a:lnTo>
                  <a:pt x="676977" y="6091405"/>
                </a:lnTo>
                <a:lnTo>
                  <a:pt x="619247" y="6063472"/>
                </a:lnTo>
                <a:lnTo>
                  <a:pt x="565240" y="6031813"/>
                </a:lnTo>
                <a:lnTo>
                  <a:pt x="509373" y="5998294"/>
                </a:lnTo>
                <a:lnTo>
                  <a:pt x="453505" y="5968497"/>
                </a:lnTo>
                <a:lnTo>
                  <a:pt x="397639" y="5938700"/>
                </a:lnTo>
                <a:lnTo>
                  <a:pt x="341772" y="5916355"/>
                </a:lnTo>
                <a:lnTo>
                  <a:pt x="284042" y="5901456"/>
                </a:lnTo>
                <a:lnTo>
                  <a:pt x="226312" y="5894007"/>
                </a:lnTo>
                <a:lnTo>
                  <a:pt x="164856" y="5894007"/>
                </a:lnTo>
                <a:lnTo>
                  <a:pt x="101540" y="5897733"/>
                </a:lnTo>
                <a:lnTo>
                  <a:pt x="38225" y="5905180"/>
                </a:lnTo>
                <a:lnTo>
                  <a:pt x="0" y="5910802"/>
                </a:lnTo>
                <a:lnTo>
                  <a:pt x="0" y="223436"/>
                </a:lnTo>
                <a:lnTo>
                  <a:pt x="38225" y="229057"/>
                </a:lnTo>
                <a:lnTo>
                  <a:pt x="101540" y="236507"/>
                </a:lnTo>
                <a:lnTo>
                  <a:pt x="164856" y="240230"/>
                </a:lnTo>
                <a:lnTo>
                  <a:pt x="226312" y="240230"/>
                </a:lnTo>
                <a:lnTo>
                  <a:pt x="284042" y="232780"/>
                </a:lnTo>
                <a:lnTo>
                  <a:pt x="341772" y="217882"/>
                </a:lnTo>
                <a:lnTo>
                  <a:pt x="397639" y="195536"/>
                </a:lnTo>
                <a:lnTo>
                  <a:pt x="453505" y="165739"/>
                </a:lnTo>
                <a:lnTo>
                  <a:pt x="509373" y="135944"/>
                </a:lnTo>
                <a:lnTo>
                  <a:pt x="565240" y="102423"/>
                </a:lnTo>
                <a:lnTo>
                  <a:pt x="619247" y="70765"/>
                </a:lnTo>
                <a:lnTo>
                  <a:pt x="676977" y="42831"/>
                </a:lnTo>
                <a:lnTo>
                  <a:pt x="732843" y="20484"/>
                </a:lnTo>
                <a:lnTo>
                  <a:pt x="790573" y="5585"/>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1028" name="Picture 4" descr="Dove Siamo-Bovino - B &amp; B Bovino La Posta">
            <a:extLst>
              <a:ext uri="{FF2B5EF4-FFF2-40B4-BE49-F238E27FC236}">
                <a16:creationId xmlns:a16="http://schemas.microsoft.com/office/drawing/2014/main" id="{AD909DAF-8914-0F3C-58D0-E4BADC7E4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94" r="-2" b="-2"/>
          <a:stretch>
            <a:fillRect/>
          </a:stretch>
        </p:blipFill>
        <p:spPr bwMode="auto">
          <a:xfrm>
            <a:off x="1" y="370114"/>
            <a:ext cx="3823007" cy="5938536"/>
          </a:xfrm>
          <a:custGeom>
            <a:avLst/>
            <a:gdLst/>
            <a:ahLst/>
            <a:cxnLst/>
            <a:rect l="l" t="t" r="r" b="b"/>
            <a:pathLst>
              <a:path w="3823007" h="5938536">
                <a:moveTo>
                  <a:pt x="850164" y="0"/>
                </a:moveTo>
                <a:lnTo>
                  <a:pt x="907852" y="5407"/>
                </a:lnTo>
                <a:lnTo>
                  <a:pt x="963740" y="19831"/>
                </a:lnTo>
                <a:lnTo>
                  <a:pt x="1017825" y="41465"/>
                </a:lnTo>
                <a:lnTo>
                  <a:pt x="1073711" y="68507"/>
                </a:lnTo>
                <a:lnTo>
                  <a:pt x="1125995" y="99156"/>
                </a:lnTo>
                <a:lnTo>
                  <a:pt x="1180080" y="131607"/>
                </a:lnTo>
                <a:lnTo>
                  <a:pt x="1234163" y="160452"/>
                </a:lnTo>
                <a:lnTo>
                  <a:pt x="1288247" y="189298"/>
                </a:lnTo>
                <a:lnTo>
                  <a:pt x="1340530" y="210931"/>
                </a:lnTo>
                <a:lnTo>
                  <a:pt x="1398220" y="225354"/>
                </a:lnTo>
                <a:lnTo>
                  <a:pt x="1454106" y="232566"/>
                </a:lnTo>
                <a:lnTo>
                  <a:pt x="1513598" y="232566"/>
                </a:lnTo>
                <a:lnTo>
                  <a:pt x="1574895" y="228961"/>
                </a:lnTo>
                <a:lnTo>
                  <a:pt x="1636190" y="221749"/>
                </a:lnTo>
                <a:lnTo>
                  <a:pt x="1697487" y="212735"/>
                </a:lnTo>
                <a:lnTo>
                  <a:pt x="1758782" y="205524"/>
                </a:lnTo>
                <a:lnTo>
                  <a:pt x="1820079" y="200114"/>
                </a:lnTo>
                <a:lnTo>
                  <a:pt x="1877767" y="201917"/>
                </a:lnTo>
                <a:lnTo>
                  <a:pt x="1933655" y="209128"/>
                </a:lnTo>
                <a:lnTo>
                  <a:pt x="1987740" y="225354"/>
                </a:lnTo>
                <a:lnTo>
                  <a:pt x="2032812" y="248791"/>
                </a:lnTo>
                <a:lnTo>
                  <a:pt x="2076077" y="279440"/>
                </a:lnTo>
                <a:lnTo>
                  <a:pt x="2113937" y="315496"/>
                </a:lnTo>
                <a:lnTo>
                  <a:pt x="2151797" y="356961"/>
                </a:lnTo>
                <a:lnTo>
                  <a:pt x="2186050" y="400229"/>
                </a:lnTo>
                <a:lnTo>
                  <a:pt x="2220303" y="445301"/>
                </a:lnTo>
                <a:lnTo>
                  <a:pt x="2254556" y="490371"/>
                </a:lnTo>
                <a:lnTo>
                  <a:pt x="2288810" y="533638"/>
                </a:lnTo>
                <a:lnTo>
                  <a:pt x="2324867" y="575103"/>
                </a:lnTo>
                <a:lnTo>
                  <a:pt x="2366332" y="611161"/>
                </a:lnTo>
                <a:lnTo>
                  <a:pt x="2405994" y="643613"/>
                </a:lnTo>
                <a:lnTo>
                  <a:pt x="2451064" y="668850"/>
                </a:lnTo>
                <a:lnTo>
                  <a:pt x="2499740" y="690485"/>
                </a:lnTo>
                <a:lnTo>
                  <a:pt x="2552021" y="708513"/>
                </a:lnTo>
                <a:lnTo>
                  <a:pt x="2606105" y="724739"/>
                </a:lnTo>
                <a:lnTo>
                  <a:pt x="2660190" y="739162"/>
                </a:lnTo>
                <a:lnTo>
                  <a:pt x="2716078" y="753585"/>
                </a:lnTo>
                <a:lnTo>
                  <a:pt x="2768359" y="769810"/>
                </a:lnTo>
                <a:lnTo>
                  <a:pt x="2820640" y="787838"/>
                </a:lnTo>
                <a:lnTo>
                  <a:pt x="2869316" y="809473"/>
                </a:lnTo>
                <a:lnTo>
                  <a:pt x="2912585" y="836515"/>
                </a:lnTo>
                <a:lnTo>
                  <a:pt x="2952248" y="868966"/>
                </a:lnTo>
                <a:lnTo>
                  <a:pt x="2984696" y="908629"/>
                </a:lnTo>
                <a:lnTo>
                  <a:pt x="3011740" y="951897"/>
                </a:lnTo>
                <a:lnTo>
                  <a:pt x="3033373" y="1000572"/>
                </a:lnTo>
                <a:lnTo>
                  <a:pt x="3051401" y="1052855"/>
                </a:lnTo>
                <a:lnTo>
                  <a:pt x="3067626" y="1105137"/>
                </a:lnTo>
                <a:lnTo>
                  <a:pt x="3082049" y="1161025"/>
                </a:lnTo>
                <a:lnTo>
                  <a:pt x="3096472" y="1215109"/>
                </a:lnTo>
                <a:lnTo>
                  <a:pt x="3112697" y="1269195"/>
                </a:lnTo>
                <a:lnTo>
                  <a:pt x="3130725" y="1321479"/>
                </a:lnTo>
                <a:lnTo>
                  <a:pt x="3152358" y="1370155"/>
                </a:lnTo>
                <a:lnTo>
                  <a:pt x="3177599" y="1415225"/>
                </a:lnTo>
                <a:lnTo>
                  <a:pt x="3210050" y="1454888"/>
                </a:lnTo>
                <a:lnTo>
                  <a:pt x="3246106" y="1496353"/>
                </a:lnTo>
                <a:lnTo>
                  <a:pt x="3287570" y="1532409"/>
                </a:lnTo>
                <a:lnTo>
                  <a:pt x="3330839" y="1566663"/>
                </a:lnTo>
                <a:lnTo>
                  <a:pt x="3377711" y="1600916"/>
                </a:lnTo>
                <a:lnTo>
                  <a:pt x="3422781" y="1635170"/>
                </a:lnTo>
                <a:lnTo>
                  <a:pt x="3466050" y="1669426"/>
                </a:lnTo>
                <a:lnTo>
                  <a:pt x="3507513" y="1707284"/>
                </a:lnTo>
                <a:lnTo>
                  <a:pt x="3543570" y="1745144"/>
                </a:lnTo>
                <a:lnTo>
                  <a:pt x="3574219" y="1788412"/>
                </a:lnTo>
                <a:lnTo>
                  <a:pt x="3597656" y="1833482"/>
                </a:lnTo>
                <a:lnTo>
                  <a:pt x="3613881" y="1887568"/>
                </a:lnTo>
                <a:lnTo>
                  <a:pt x="3621091" y="1943456"/>
                </a:lnTo>
                <a:lnTo>
                  <a:pt x="3622895" y="2001147"/>
                </a:lnTo>
                <a:lnTo>
                  <a:pt x="3617486" y="2062443"/>
                </a:lnTo>
                <a:lnTo>
                  <a:pt x="3610274" y="2123738"/>
                </a:lnTo>
                <a:lnTo>
                  <a:pt x="3601260" y="2185036"/>
                </a:lnTo>
                <a:lnTo>
                  <a:pt x="3594049" y="2246331"/>
                </a:lnTo>
                <a:lnTo>
                  <a:pt x="3590444" y="2307629"/>
                </a:lnTo>
                <a:lnTo>
                  <a:pt x="3590444" y="2367122"/>
                </a:lnTo>
                <a:lnTo>
                  <a:pt x="3597656" y="2423008"/>
                </a:lnTo>
                <a:lnTo>
                  <a:pt x="3612077" y="2478897"/>
                </a:lnTo>
                <a:lnTo>
                  <a:pt x="3633711" y="2531180"/>
                </a:lnTo>
                <a:lnTo>
                  <a:pt x="3662557" y="2585264"/>
                </a:lnTo>
                <a:lnTo>
                  <a:pt x="3691401" y="2639350"/>
                </a:lnTo>
                <a:lnTo>
                  <a:pt x="3723852" y="2693434"/>
                </a:lnTo>
                <a:lnTo>
                  <a:pt x="3754499" y="2745718"/>
                </a:lnTo>
                <a:lnTo>
                  <a:pt x="3781543" y="2801604"/>
                </a:lnTo>
                <a:lnTo>
                  <a:pt x="3803175" y="2855690"/>
                </a:lnTo>
                <a:lnTo>
                  <a:pt x="3817598" y="2911579"/>
                </a:lnTo>
                <a:lnTo>
                  <a:pt x="3823007" y="2969267"/>
                </a:lnTo>
                <a:lnTo>
                  <a:pt x="3817598" y="3026958"/>
                </a:lnTo>
                <a:lnTo>
                  <a:pt x="3803175" y="3082846"/>
                </a:lnTo>
                <a:lnTo>
                  <a:pt x="3781543" y="3136932"/>
                </a:lnTo>
                <a:lnTo>
                  <a:pt x="3754499" y="3192819"/>
                </a:lnTo>
                <a:lnTo>
                  <a:pt x="3723852" y="3245102"/>
                </a:lnTo>
                <a:lnTo>
                  <a:pt x="3691401" y="3299188"/>
                </a:lnTo>
                <a:lnTo>
                  <a:pt x="3662557" y="3353272"/>
                </a:lnTo>
                <a:lnTo>
                  <a:pt x="3633711" y="3407356"/>
                </a:lnTo>
                <a:lnTo>
                  <a:pt x="3612077" y="3459640"/>
                </a:lnTo>
                <a:lnTo>
                  <a:pt x="3597656" y="3515528"/>
                </a:lnTo>
                <a:lnTo>
                  <a:pt x="3590444" y="3571414"/>
                </a:lnTo>
                <a:lnTo>
                  <a:pt x="3590444" y="3630910"/>
                </a:lnTo>
                <a:lnTo>
                  <a:pt x="3594049" y="3692205"/>
                </a:lnTo>
                <a:lnTo>
                  <a:pt x="3601260" y="3753501"/>
                </a:lnTo>
                <a:lnTo>
                  <a:pt x="3610274" y="3814798"/>
                </a:lnTo>
                <a:lnTo>
                  <a:pt x="3617486" y="3876094"/>
                </a:lnTo>
                <a:lnTo>
                  <a:pt x="3622895" y="3937389"/>
                </a:lnTo>
                <a:lnTo>
                  <a:pt x="3621091" y="3995082"/>
                </a:lnTo>
                <a:lnTo>
                  <a:pt x="3613881" y="4050970"/>
                </a:lnTo>
                <a:lnTo>
                  <a:pt x="3597656" y="4105054"/>
                </a:lnTo>
                <a:lnTo>
                  <a:pt x="3574219" y="4150124"/>
                </a:lnTo>
                <a:lnTo>
                  <a:pt x="3543570" y="4193394"/>
                </a:lnTo>
                <a:lnTo>
                  <a:pt x="3507513" y="4231252"/>
                </a:lnTo>
                <a:lnTo>
                  <a:pt x="3466050" y="4269111"/>
                </a:lnTo>
                <a:lnTo>
                  <a:pt x="3422781" y="4303366"/>
                </a:lnTo>
                <a:lnTo>
                  <a:pt x="3377711" y="4337620"/>
                </a:lnTo>
                <a:lnTo>
                  <a:pt x="3330839" y="4371874"/>
                </a:lnTo>
                <a:lnTo>
                  <a:pt x="3287570" y="4406127"/>
                </a:lnTo>
                <a:lnTo>
                  <a:pt x="3246106" y="4442183"/>
                </a:lnTo>
                <a:lnTo>
                  <a:pt x="3210050" y="4483648"/>
                </a:lnTo>
                <a:lnTo>
                  <a:pt x="3177599" y="4523311"/>
                </a:lnTo>
                <a:lnTo>
                  <a:pt x="3152358" y="4568381"/>
                </a:lnTo>
                <a:lnTo>
                  <a:pt x="3130725" y="4617058"/>
                </a:lnTo>
                <a:lnTo>
                  <a:pt x="3112697" y="4669341"/>
                </a:lnTo>
                <a:lnTo>
                  <a:pt x="3096472" y="4723427"/>
                </a:lnTo>
                <a:lnTo>
                  <a:pt x="3082049" y="4777511"/>
                </a:lnTo>
                <a:lnTo>
                  <a:pt x="3067626" y="4833400"/>
                </a:lnTo>
                <a:lnTo>
                  <a:pt x="3051401" y="4885681"/>
                </a:lnTo>
                <a:lnTo>
                  <a:pt x="3033373" y="4937963"/>
                </a:lnTo>
                <a:lnTo>
                  <a:pt x="3011740" y="4986640"/>
                </a:lnTo>
                <a:lnTo>
                  <a:pt x="2984696" y="5029909"/>
                </a:lnTo>
                <a:lnTo>
                  <a:pt x="2952248" y="5069570"/>
                </a:lnTo>
                <a:lnTo>
                  <a:pt x="2912585" y="5102021"/>
                </a:lnTo>
                <a:lnTo>
                  <a:pt x="2869316" y="5129063"/>
                </a:lnTo>
                <a:lnTo>
                  <a:pt x="2820640" y="5150698"/>
                </a:lnTo>
                <a:lnTo>
                  <a:pt x="2768359" y="5168726"/>
                </a:lnTo>
                <a:lnTo>
                  <a:pt x="2716078" y="5184952"/>
                </a:lnTo>
                <a:lnTo>
                  <a:pt x="2660190" y="5199375"/>
                </a:lnTo>
                <a:lnTo>
                  <a:pt x="2606105" y="5213798"/>
                </a:lnTo>
                <a:lnTo>
                  <a:pt x="2552021" y="5230023"/>
                </a:lnTo>
                <a:lnTo>
                  <a:pt x="2499740" y="5248051"/>
                </a:lnTo>
                <a:lnTo>
                  <a:pt x="2451064" y="5269686"/>
                </a:lnTo>
                <a:lnTo>
                  <a:pt x="2405994" y="5294924"/>
                </a:lnTo>
                <a:lnTo>
                  <a:pt x="2366332" y="5327375"/>
                </a:lnTo>
                <a:lnTo>
                  <a:pt x="2324867" y="5363433"/>
                </a:lnTo>
                <a:lnTo>
                  <a:pt x="2288810" y="5404898"/>
                </a:lnTo>
                <a:lnTo>
                  <a:pt x="2254556" y="5448166"/>
                </a:lnTo>
                <a:lnTo>
                  <a:pt x="2220303" y="5493236"/>
                </a:lnTo>
                <a:lnTo>
                  <a:pt x="2186050" y="5538308"/>
                </a:lnTo>
                <a:lnTo>
                  <a:pt x="2151797" y="5581575"/>
                </a:lnTo>
                <a:lnTo>
                  <a:pt x="2113937" y="5623040"/>
                </a:lnTo>
                <a:lnTo>
                  <a:pt x="2076077" y="5659096"/>
                </a:lnTo>
                <a:lnTo>
                  <a:pt x="2032812" y="5689745"/>
                </a:lnTo>
                <a:lnTo>
                  <a:pt x="1987740" y="5713182"/>
                </a:lnTo>
                <a:lnTo>
                  <a:pt x="1933655" y="5729408"/>
                </a:lnTo>
                <a:lnTo>
                  <a:pt x="1877767" y="5736620"/>
                </a:lnTo>
                <a:lnTo>
                  <a:pt x="1820079" y="5738422"/>
                </a:lnTo>
                <a:lnTo>
                  <a:pt x="1758782" y="5733013"/>
                </a:lnTo>
                <a:lnTo>
                  <a:pt x="1697487" y="5725803"/>
                </a:lnTo>
                <a:lnTo>
                  <a:pt x="1636190" y="5716787"/>
                </a:lnTo>
                <a:lnTo>
                  <a:pt x="1574895" y="5709578"/>
                </a:lnTo>
                <a:lnTo>
                  <a:pt x="1513598" y="5705971"/>
                </a:lnTo>
                <a:lnTo>
                  <a:pt x="1454106" y="5705971"/>
                </a:lnTo>
                <a:lnTo>
                  <a:pt x="1398220" y="5713182"/>
                </a:lnTo>
                <a:lnTo>
                  <a:pt x="1340530" y="5727606"/>
                </a:lnTo>
                <a:lnTo>
                  <a:pt x="1288247" y="5749238"/>
                </a:lnTo>
                <a:lnTo>
                  <a:pt x="1234163" y="5778085"/>
                </a:lnTo>
                <a:lnTo>
                  <a:pt x="1180080" y="5806931"/>
                </a:lnTo>
                <a:lnTo>
                  <a:pt x="1125995" y="5839380"/>
                </a:lnTo>
                <a:lnTo>
                  <a:pt x="1073711" y="5870029"/>
                </a:lnTo>
                <a:lnTo>
                  <a:pt x="1017825" y="5897071"/>
                </a:lnTo>
                <a:lnTo>
                  <a:pt x="963740" y="5918706"/>
                </a:lnTo>
                <a:lnTo>
                  <a:pt x="907852" y="5933129"/>
                </a:lnTo>
                <a:lnTo>
                  <a:pt x="850164" y="5938536"/>
                </a:lnTo>
                <a:lnTo>
                  <a:pt x="792474" y="5933129"/>
                </a:lnTo>
                <a:lnTo>
                  <a:pt x="736586" y="5918706"/>
                </a:lnTo>
                <a:lnTo>
                  <a:pt x="682503" y="5897071"/>
                </a:lnTo>
                <a:lnTo>
                  <a:pt x="626615" y="5870029"/>
                </a:lnTo>
                <a:lnTo>
                  <a:pt x="574332" y="5839380"/>
                </a:lnTo>
                <a:lnTo>
                  <a:pt x="520249" y="5806931"/>
                </a:lnTo>
                <a:lnTo>
                  <a:pt x="466163" y="5778085"/>
                </a:lnTo>
                <a:lnTo>
                  <a:pt x="412080" y="5749238"/>
                </a:lnTo>
                <a:lnTo>
                  <a:pt x="357996" y="5727606"/>
                </a:lnTo>
                <a:lnTo>
                  <a:pt x="302109" y="5713182"/>
                </a:lnTo>
                <a:lnTo>
                  <a:pt x="246221" y="5705971"/>
                </a:lnTo>
                <a:lnTo>
                  <a:pt x="186726" y="5705971"/>
                </a:lnTo>
                <a:lnTo>
                  <a:pt x="125431" y="5709578"/>
                </a:lnTo>
                <a:lnTo>
                  <a:pt x="64136" y="5716787"/>
                </a:lnTo>
                <a:lnTo>
                  <a:pt x="2840" y="5725803"/>
                </a:lnTo>
                <a:lnTo>
                  <a:pt x="0" y="5726137"/>
                </a:lnTo>
                <a:lnTo>
                  <a:pt x="0" y="212401"/>
                </a:lnTo>
                <a:lnTo>
                  <a:pt x="2840" y="212735"/>
                </a:lnTo>
                <a:lnTo>
                  <a:pt x="64136" y="221749"/>
                </a:lnTo>
                <a:lnTo>
                  <a:pt x="125431" y="228961"/>
                </a:lnTo>
                <a:lnTo>
                  <a:pt x="186726" y="232566"/>
                </a:lnTo>
                <a:lnTo>
                  <a:pt x="246221" y="232566"/>
                </a:lnTo>
                <a:lnTo>
                  <a:pt x="302109" y="225354"/>
                </a:lnTo>
                <a:lnTo>
                  <a:pt x="357996" y="210931"/>
                </a:lnTo>
                <a:lnTo>
                  <a:pt x="412080" y="189298"/>
                </a:lnTo>
                <a:lnTo>
                  <a:pt x="466163" y="160452"/>
                </a:lnTo>
                <a:lnTo>
                  <a:pt x="520249" y="131607"/>
                </a:lnTo>
                <a:lnTo>
                  <a:pt x="574332" y="99156"/>
                </a:lnTo>
                <a:lnTo>
                  <a:pt x="626615" y="68507"/>
                </a:lnTo>
                <a:lnTo>
                  <a:pt x="682503" y="41465"/>
                </a:lnTo>
                <a:lnTo>
                  <a:pt x="736586" y="19831"/>
                </a:lnTo>
                <a:lnTo>
                  <a:pt x="792474" y="5407"/>
                </a:lnTo>
                <a:close/>
              </a:path>
            </a:pathLst>
          </a:custGeom>
          <a:noFill/>
          <a:extLst>
            <a:ext uri="{909E8E84-426E-40DD-AFC4-6F175D3DCCD1}">
              <a14:hiddenFill xmlns:a14="http://schemas.microsoft.com/office/drawing/2010/main">
                <a:solidFill>
                  <a:srgbClr val="FFFFFF"/>
                </a:solidFill>
              </a14:hiddenFill>
            </a:ext>
          </a:extLst>
        </p:spPr>
      </p:pic>
      <p:sp>
        <p:nvSpPr>
          <p:cNvPr id="1074" name="Freeform: Shape 1073">
            <a:extLst>
              <a:ext uri="{FF2B5EF4-FFF2-40B4-BE49-F238E27FC236}">
                <a16:creationId xmlns:a16="http://schemas.microsoft.com/office/drawing/2014/main" id="{402E5F28-E1BF-458E-8AA1-0231FDB0F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8534" y="1"/>
            <a:ext cx="3647201" cy="2923699"/>
          </a:xfrm>
          <a:custGeom>
            <a:avLst/>
            <a:gdLst>
              <a:gd name="connsiteX0" fmla="*/ 452683 w 3647201"/>
              <a:gd name="connsiteY0" fmla="*/ 0 h 2923699"/>
              <a:gd name="connsiteX1" fmla="*/ 3194519 w 3647201"/>
              <a:gd name="connsiteY1" fmla="*/ 0 h 2923699"/>
              <a:gd name="connsiteX2" fmla="*/ 3201530 w 3647201"/>
              <a:gd name="connsiteY2" fmla="*/ 26292 h 2923699"/>
              <a:gd name="connsiteX3" fmla="*/ 3211483 w 3647201"/>
              <a:gd name="connsiteY3" fmla="*/ 59469 h 2923699"/>
              <a:gd name="connsiteX4" fmla="*/ 3222542 w 3647201"/>
              <a:gd name="connsiteY4" fmla="*/ 91540 h 2923699"/>
              <a:gd name="connsiteX5" fmla="*/ 3235812 w 3647201"/>
              <a:gd name="connsiteY5" fmla="*/ 121399 h 2923699"/>
              <a:gd name="connsiteX6" fmla="*/ 3251295 w 3647201"/>
              <a:gd name="connsiteY6" fmla="*/ 149045 h 2923699"/>
              <a:gd name="connsiteX7" fmla="*/ 3271201 w 3647201"/>
              <a:gd name="connsiteY7" fmla="*/ 173375 h 2923699"/>
              <a:gd name="connsiteX8" fmla="*/ 3293318 w 3647201"/>
              <a:gd name="connsiteY8" fmla="*/ 198810 h 2923699"/>
              <a:gd name="connsiteX9" fmla="*/ 3318754 w 3647201"/>
              <a:gd name="connsiteY9" fmla="*/ 220927 h 2923699"/>
              <a:gd name="connsiteX10" fmla="*/ 3345296 w 3647201"/>
              <a:gd name="connsiteY10" fmla="*/ 241939 h 2923699"/>
              <a:gd name="connsiteX11" fmla="*/ 3374048 w 3647201"/>
              <a:gd name="connsiteY11" fmla="*/ 262950 h 2923699"/>
              <a:gd name="connsiteX12" fmla="*/ 3401695 w 3647201"/>
              <a:gd name="connsiteY12" fmla="*/ 283962 h 2923699"/>
              <a:gd name="connsiteX13" fmla="*/ 3428236 w 3647201"/>
              <a:gd name="connsiteY13" fmla="*/ 304975 h 2923699"/>
              <a:gd name="connsiteX14" fmla="*/ 3453670 w 3647201"/>
              <a:gd name="connsiteY14" fmla="*/ 328198 h 2923699"/>
              <a:gd name="connsiteX15" fmla="*/ 3475789 w 3647201"/>
              <a:gd name="connsiteY15" fmla="*/ 351422 h 2923699"/>
              <a:gd name="connsiteX16" fmla="*/ 3494590 w 3647201"/>
              <a:gd name="connsiteY16" fmla="*/ 377963 h 2923699"/>
              <a:gd name="connsiteX17" fmla="*/ 3508966 w 3647201"/>
              <a:gd name="connsiteY17" fmla="*/ 405609 h 2923699"/>
              <a:gd name="connsiteX18" fmla="*/ 3518919 w 3647201"/>
              <a:gd name="connsiteY18" fmla="*/ 438786 h 2923699"/>
              <a:gd name="connsiteX19" fmla="*/ 3523342 w 3647201"/>
              <a:gd name="connsiteY19" fmla="*/ 473069 h 2923699"/>
              <a:gd name="connsiteX20" fmla="*/ 3524448 w 3647201"/>
              <a:gd name="connsiteY20" fmla="*/ 508457 h 2923699"/>
              <a:gd name="connsiteX21" fmla="*/ 3521130 w 3647201"/>
              <a:gd name="connsiteY21" fmla="*/ 546056 h 2923699"/>
              <a:gd name="connsiteX22" fmla="*/ 3516707 w 3647201"/>
              <a:gd name="connsiteY22" fmla="*/ 583656 h 2923699"/>
              <a:gd name="connsiteX23" fmla="*/ 3511178 w 3647201"/>
              <a:gd name="connsiteY23" fmla="*/ 621256 h 2923699"/>
              <a:gd name="connsiteX24" fmla="*/ 3506754 w 3647201"/>
              <a:gd name="connsiteY24" fmla="*/ 658856 h 2923699"/>
              <a:gd name="connsiteX25" fmla="*/ 3504543 w 3647201"/>
              <a:gd name="connsiteY25" fmla="*/ 696457 h 2923699"/>
              <a:gd name="connsiteX26" fmla="*/ 3504543 w 3647201"/>
              <a:gd name="connsiteY26" fmla="*/ 732951 h 2923699"/>
              <a:gd name="connsiteX27" fmla="*/ 3508966 w 3647201"/>
              <a:gd name="connsiteY27" fmla="*/ 767232 h 2923699"/>
              <a:gd name="connsiteX28" fmla="*/ 3517812 w 3647201"/>
              <a:gd name="connsiteY28" fmla="*/ 801514 h 2923699"/>
              <a:gd name="connsiteX29" fmla="*/ 3531083 w 3647201"/>
              <a:gd name="connsiteY29" fmla="*/ 833586 h 2923699"/>
              <a:gd name="connsiteX30" fmla="*/ 3548778 w 3647201"/>
              <a:gd name="connsiteY30" fmla="*/ 866762 h 2923699"/>
              <a:gd name="connsiteX31" fmla="*/ 3566471 w 3647201"/>
              <a:gd name="connsiteY31" fmla="*/ 899939 h 2923699"/>
              <a:gd name="connsiteX32" fmla="*/ 3586378 w 3647201"/>
              <a:gd name="connsiteY32" fmla="*/ 933114 h 2923699"/>
              <a:gd name="connsiteX33" fmla="*/ 3605177 w 3647201"/>
              <a:gd name="connsiteY33" fmla="*/ 965186 h 2923699"/>
              <a:gd name="connsiteX34" fmla="*/ 3621766 w 3647201"/>
              <a:gd name="connsiteY34" fmla="*/ 999467 h 2923699"/>
              <a:gd name="connsiteX35" fmla="*/ 3635036 w 3647201"/>
              <a:gd name="connsiteY35" fmla="*/ 1032644 h 2923699"/>
              <a:gd name="connsiteX36" fmla="*/ 3643883 w 3647201"/>
              <a:gd name="connsiteY36" fmla="*/ 1066926 h 2923699"/>
              <a:gd name="connsiteX37" fmla="*/ 3647201 w 3647201"/>
              <a:gd name="connsiteY37" fmla="*/ 1102314 h 2923699"/>
              <a:gd name="connsiteX38" fmla="*/ 3643883 w 3647201"/>
              <a:gd name="connsiteY38" fmla="*/ 1137702 h 2923699"/>
              <a:gd name="connsiteX39" fmla="*/ 3635036 w 3647201"/>
              <a:gd name="connsiteY39" fmla="*/ 1171985 h 2923699"/>
              <a:gd name="connsiteX40" fmla="*/ 3621766 w 3647201"/>
              <a:gd name="connsiteY40" fmla="*/ 1205162 h 2923699"/>
              <a:gd name="connsiteX41" fmla="*/ 3605177 w 3647201"/>
              <a:gd name="connsiteY41" fmla="*/ 1239443 h 2923699"/>
              <a:gd name="connsiteX42" fmla="*/ 3586378 w 3647201"/>
              <a:gd name="connsiteY42" fmla="*/ 1271514 h 2923699"/>
              <a:gd name="connsiteX43" fmla="*/ 3566471 w 3647201"/>
              <a:gd name="connsiteY43" fmla="*/ 1304691 h 2923699"/>
              <a:gd name="connsiteX44" fmla="*/ 3548778 w 3647201"/>
              <a:gd name="connsiteY44" fmla="*/ 1337867 h 2923699"/>
              <a:gd name="connsiteX45" fmla="*/ 3531083 w 3647201"/>
              <a:gd name="connsiteY45" fmla="*/ 1371043 h 2923699"/>
              <a:gd name="connsiteX46" fmla="*/ 3517812 w 3647201"/>
              <a:gd name="connsiteY46" fmla="*/ 1403114 h 2923699"/>
              <a:gd name="connsiteX47" fmla="*/ 3508966 w 3647201"/>
              <a:gd name="connsiteY47" fmla="*/ 1437397 h 2923699"/>
              <a:gd name="connsiteX48" fmla="*/ 3504543 w 3647201"/>
              <a:gd name="connsiteY48" fmla="*/ 1471678 h 2923699"/>
              <a:gd name="connsiteX49" fmla="*/ 3504543 w 3647201"/>
              <a:gd name="connsiteY49" fmla="*/ 1508173 h 2923699"/>
              <a:gd name="connsiteX50" fmla="*/ 3506754 w 3647201"/>
              <a:gd name="connsiteY50" fmla="*/ 1545772 h 2923699"/>
              <a:gd name="connsiteX51" fmla="*/ 3511178 w 3647201"/>
              <a:gd name="connsiteY51" fmla="*/ 1583372 h 2923699"/>
              <a:gd name="connsiteX52" fmla="*/ 3516707 w 3647201"/>
              <a:gd name="connsiteY52" fmla="*/ 1620972 h 2923699"/>
              <a:gd name="connsiteX53" fmla="*/ 3521130 w 3647201"/>
              <a:gd name="connsiteY53" fmla="*/ 1658572 h 2923699"/>
              <a:gd name="connsiteX54" fmla="*/ 3524448 w 3647201"/>
              <a:gd name="connsiteY54" fmla="*/ 1696171 h 2923699"/>
              <a:gd name="connsiteX55" fmla="*/ 3523342 w 3647201"/>
              <a:gd name="connsiteY55" fmla="*/ 1731561 h 2923699"/>
              <a:gd name="connsiteX56" fmla="*/ 3518919 w 3647201"/>
              <a:gd name="connsiteY56" fmla="*/ 1765844 h 2923699"/>
              <a:gd name="connsiteX57" fmla="*/ 3508966 w 3647201"/>
              <a:gd name="connsiteY57" fmla="*/ 1799020 h 2923699"/>
              <a:gd name="connsiteX58" fmla="*/ 3494590 w 3647201"/>
              <a:gd name="connsiteY58" fmla="*/ 1826666 h 2923699"/>
              <a:gd name="connsiteX59" fmla="*/ 3475789 w 3647201"/>
              <a:gd name="connsiteY59" fmla="*/ 1853208 h 2923699"/>
              <a:gd name="connsiteX60" fmla="*/ 3453670 w 3647201"/>
              <a:gd name="connsiteY60" fmla="*/ 1876431 h 2923699"/>
              <a:gd name="connsiteX61" fmla="*/ 3428236 w 3647201"/>
              <a:gd name="connsiteY61" fmla="*/ 1899654 h 2923699"/>
              <a:gd name="connsiteX62" fmla="*/ 3401695 w 3647201"/>
              <a:gd name="connsiteY62" fmla="*/ 1920666 h 2923699"/>
              <a:gd name="connsiteX63" fmla="*/ 3374048 w 3647201"/>
              <a:gd name="connsiteY63" fmla="*/ 1941678 h 2923699"/>
              <a:gd name="connsiteX64" fmla="*/ 3345296 w 3647201"/>
              <a:gd name="connsiteY64" fmla="*/ 1962689 h 2923699"/>
              <a:gd name="connsiteX65" fmla="*/ 3318754 w 3647201"/>
              <a:gd name="connsiteY65" fmla="*/ 1983701 h 2923699"/>
              <a:gd name="connsiteX66" fmla="*/ 3293318 w 3647201"/>
              <a:gd name="connsiteY66" fmla="*/ 2005818 h 2923699"/>
              <a:gd name="connsiteX67" fmla="*/ 3271201 w 3647201"/>
              <a:gd name="connsiteY67" fmla="*/ 2031254 h 2923699"/>
              <a:gd name="connsiteX68" fmla="*/ 3251295 w 3647201"/>
              <a:gd name="connsiteY68" fmla="*/ 2055583 h 2923699"/>
              <a:gd name="connsiteX69" fmla="*/ 3235812 w 3647201"/>
              <a:gd name="connsiteY69" fmla="*/ 2083229 h 2923699"/>
              <a:gd name="connsiteX70" fmla="*/ 3222542 w 3647201"/>
              <a:gd name="connsiteY70" fmla="*/ 2113088 h 2923699"/>
              <a:gd name="connsiteX71" fmla="*/ 3211483 w 3647201"/>
              <a:gd name="connsiteY71" fmla="*/ 2145160 h 2923699"/>
              <a:gd name="connsiteX72" fmla="*/ 3201530 w 3647201"/>
              <a:gd name="connsiteY72" fmla="*/ 2178337 h 2923699"/>
              <a:gd name="connsiteX73" fmla="*/ 3192683 w 3647201"/>
              <a:gd name="connsiteY73" fmla="*/ 2211513 h 2923699"/>
              <a:gd name="connsiteX74" fmla="*/ 3183835 w 3647201"/>
              <a:gd name="connsiteY74" fmla="*/ 2245795 h 2923699"/>
              <a:gd name="connsiteX75" fmla="*/ 3173882 w 3647201"/>
              <a:gd name="connsiteY75" fmla="*/ 2277866 h 2923699"/>
              <a:gd name="connsiteX76" fmla="*/ 3162824 w 3647201"/>
              <a:gd name="connsiteY76" fmla="*/ 2309935 h 2923699"/>
              <a:gd name="connsiteX77" fmla="*/ 3149554 w 3647201"/>
              <a:gd name="connsiteY77" fmla="*/ 2339794 h 2923699"/>
              <a:gd name="connsiteX78" fmla="*/ 3132965 w 3647201"/>
              <a:gd name="connsiteY78" fmla="*/ 2366336 h 2923699"/>
              <a:gd name="connsiteX79" fmla="*/ 3113061 w 3647201"/>
              <a:gd name="connsiteY79" fmla="*/ 2390665 h 2923699"/>
              <a:gd name="connsiteX80" fmla="*/ 3088731 w 3647201"/>
              <a:gd name="connsiteY80" fmla="*/ 2410571 h 2923699"/>
              <a:gd name="connsiteX81" fmla="*/ 3062189 w 3647201"/>
              <a:gd name="connsiteY81" fmla="*/ 2427159 h 2923699"/>
              <a:gd name="connsiteX82" fmla="*/ 3032329 w 3647201"/>
              <a:gd name="connsiteY82" fmla="*/ 2440430 h 2923699"/>
              <a:gd name="connsiteX83" fmla="*/ 3000259 w 3647201"/>
              <a:gd name="connsiteY83" fmla="*/ 2451489 h 2923699"/>
              <a:gd name="connsiteX84" fmla="*/ 2968189 w 3647201"/>
              <a:gd name="connsiteY84" fmla="*/ 2461441 h 2923699"/>
              <a:gd name="connsiteX85" fmla="*/ 2933907 w 3647201"/>
              <a:gd name="connsiteY85" fmla="*/ 2470289 h 2923699"/>
              <a:gd name="connsiteX86" fmla="*/ 2900729 w 3647201"/>
              <a:gd name="connsiteY86" fmla="*/ 2479136 h 2923699"/>
              <a:gd name="connsiteX87" fmla="*/ 2867553 w 3647201"/>
              <a:gd name="connsiteY87" fmla="*/ 2489089 h 2923699"/>
              <a:gd name="connsiteX88" fmla="*/ 2835484 w 3647201"/>
              <a:gd name="connsiteY88" fmla="*/ 2500147 h 2923699"/>
              <a:gd name="connsiteX89" fmla="*/ 2805624 w 3647201"/>
              <a:gd name="connsiteY89" fmla="*/ 2513419 h 2923699"/>
              <a:gd name="connsiteX90" fmla="*/ 2777978 w 3647201"/>
              <a:gd name="connsiteY90" fmla="*/ 2528900 h 2923699"/>
              <a:gd name="connsiteX91" fmla="*/ 2753648 w 3647201"/>
              <a:gd name="connsiteY91" fmla="*/ 2548806 h 2923699"/>
              <a:gd name="connsiteX92" fmla="*/ 2728213 w 3647201"/>
              <a:gd name="connsiteY92" fmla="*/ 2570924 h 2923699"/>
              <a:gd name="connsiteX93" fmla="*/ 2706095 w 3647201"/>
              <a:gd name="connsiteY93" fmla="*/ 2596359 h 2923699"/>
              <a:gd name="connsiteX94" fmla="*/ 2685083 w 3647201"/>
              <a:gd name="connsiteY94" fmla="*/ 2622901 h 2923699"/>
              <a:gd name="connsiteX95" fmla="*/ 2664071 w 3647201"/>
              <a:gd name="connsiteY95" fmla="*/ 2650547 h 2923699"/>
              <a:gd name="connsiteX96" fmla="*/ 2643060 w 3647201"/>
              <a:gd name="connsiteY96" fmla="*/ 2678194 h 2923699"/>
              <a:gd name="connsiteX97" fmla="*/ 2622048 w 3647201"/>
              <a:gd name="connsiteY97" fmla="*/ 2704735 h 2923699"/>
              <a:gd name="connsiteX98" fmla="*/ 2598824 w 3647201"/>
              <a:gd name="connsiteY98" fmla="*/ 2730170 h 2923699"/>
              <a:gd name="connsiteX99" fmla="*/ 2575600 w 3647201"/>
              <a:gd name="connsiteY99" fmla="*/ 2752287 h 2923699"/>
              <a:gd name="connsiteX100" fmla="*/ 2549060 w 3647201"/>
              <a:gd name="connsiteY100" fmla="*/ 2771088 h 2923699"/>
              <a:gd name="connsiteX101" fmla="*/ 2521413 w 3647201"/>
              <a:gd name="connsiteY101" fmla="*/ 2785464 h 2923699"/>
              <a:gd name="connsiteX102" fmla="*/ 2488236 w 3647201"/>
              <a:gd name="connsiteY102" fmla="*/ 2795418 h 2923699"/>
              <a:gd name="connsiteX103" fmla="*/ 2453953 w 3647201"/>
              <a:gd name="connsiteY103" fmla="*/ 2799841 h 2923699"/>
              <a:gd name="connsiteX104" fmla="*/ 2418566 w 3647201"/>
              <a:gd name="connsiteY104" fmla="*/ 2800947 h 2923699"/>
              <a:gd name="connsiteX105" fmla="*/ 2380965 w 3647201"/>
              <a:gd name="connsiteY105" fmla="*/ 2797629 h 2923699"/>
              <a:gd name="connsiteX106" fmla="*/ 2343366 w 3647201"/>
              <a:gd name="connsiteY106" fmla="*/ 2793206 h 2923699"/>
              <a:gd name="connsiteX107" fmla="*/ 2305765 w 3647201"/>
              <a:gd name="connsiteY107" fmla="*/ 2787676 h 2923699"/>
              <a:gd name="connsiteX108" fmla="*/ 2268165 w 3647201"/>
              <a:gd name="connsiteY108" fmla="*/ 2783254 h 2923699"/>
              <a:gd name="connsiteX109" fmla="*/ 2230565 w 3647201"/>
              <a:gd name="connsiteY109" fmla="*/ 2781041 h 2923699"/>
              <a:gd name="connsiteX110" fmla="*/ 2194071 w 3647201"/>
              <a:gd name="connsiteY110" fmla="*/ 2781041 h 2923699"/>
              <a:gd name="connsiteX111" fmla="*/ 2159789 w 3647201"/>
              <a:gd name="connsiteY111" fmla="*/ 2785464 h 2923699"/>
              <a:gd name="connsiteX112" fmla="*/ 2124401 w 3647201"/>
              <a:gd name="connsiteY112" fmla="*/ 2794312 h 2923699"/>
              <a:gd name="connsiteX113" fmla="*/ 2092330 w 3647201"/>
              <a:gd name="connsiteY113" fmla="*/ 2807582 h 2923699"/>
              <a:gd name="connsiteX114" fmla="*/ 2059154 w 3647201"/>
              <a:gd name="connsiteY114" fmla="*/ 2825277 h 2923699"/>
              <a:gd name="connsiteX115" fmla="*/ 2025978 w 3647201"/>
              <a:gd name="connsiteY115" fmla="*/ 2842971 h 2923699"/>
              <a:gd name="connsiteX116" fmla="*/ 1992801 w 3647201"/>
              <a:gd name="connsiteY116" fmla="*/ 2862876 h 2923699"/>
              <a:gd name="connsiteX117" fmla="*/ 1960730 w 3647201"/>
              <a:gd name="connsiteY117" fmla="*/ 2881676 h 2923699"/>
              <a:gd name="connsiteX118" fmla="*/ 1926448 w 3647201"/>
              <a:gd name="connsiteY118" fmla="*/ 2898264 h 2923699"/>
              <a:gd name="connsiteX119" fmla="*/ 1893271 w 3647201"/>
              <a:gd name="connsiteY119" fmla="*/ 2911535 h 2923699"/>
              <a:gd name="connsiteX120" fmla="*/ 1858988 w 3647201"/>
              <a:gd name="connsiteY120" fmla="*/ 2920383 h 2923699"/>
              <a:gd name="connsiteX121" fmla="*/ 1823601 w 3647201"/>
              <a:gd name="connsiteY121" fmla="*/ 2923699 h 2923699"/>
              <a:gd name="connsiteX122" fmla="*/ 1788214 w 3647201"/>
              <a:gd name="connsiteY122" fmla="*/ 2920383 h 2923699"/>
              <a:gd name="connsiteX123" fmla="*/ 1753930 w 3647201"/>
              <a:gd name="connsiteY123" fmla="*/ 2911535 h 2923699"/>
              <a:gd name="connsiteX124" fmla="*/ 1720755 w 3647201"/>
              <a:gd name="connsiteY124" fmla="*/ 2898264 h 2923699"/>
              <a:gd name="connsiteX125" fmla="*/ 1686472 w 3647201"/>
              <a:gd name="connsiteY125" fmla="*/ 2881676 h 2923699"/>
              <a:gd name="connsiteX126" fmla="*/ 1654401 w 3647201"/>
              <a:gd name="connsiteY126" fmla="*/ 2862876 h 2923699"/>
              <a:gd name="connsiteX127" fmla="*/ 1621225 w 3647201"/>
              <a:gd name="connsiteY127" fmla="*/ 2842971 h 2923699"/>
              <a:gd name="connsiteX128" fmla="*/ 1588048 w 3647201"/>
              <a:gd name="connsiteY128" fmla="*/ 2825277 h 2923699"/>
              <a:gd name="connsiteX129" fmla="*/ 1554872 w 3647201"/>
              <a:gd name="connsiteY129" fmla="*/ 2807582 h 2923699"/>
              <a:gd name="connsiteX130" fmla="*/ 1521696 w 3647201"/>
              <a:gd name="connsiteY130" fmla="*/ 2794312 h 2923699"/>
              <a:gd name="connsiteX131" fmla="*/ 1487413 w 3647201"/>
              <a:gd name="connsiteY131" fmla="*/ 2785464 h 2923699"/>
              <a:gd name="connsiteX132" fmla="*/ 1453131 w 3647201"/>
              <a:gd name="connsiteY132" fmla="*/ 2781041 h 2923699"/>
              <a:gd name="connsiteX133" fmla="*/ 1416635 w 3647201"/>
              <a:gd name="connsiteY133" fmla="*/ 2781041 h 2923699"/>
              <a:gd name="connsiteX134" fmla="*/ 1379036 w 3647201"/>
              <a:gd name="connsiteY134" fmla="*/ 2783254 h 2923699"/>
              <a:gd name="connsiteX135" fmla="*/ 1341436 w 3647201"/>
              <a:gd name="connsiteY135" fmla="*/ 2787676 h 2923699"/>
              <a:gd name="connsiteX136" fmla="*/ 1303836 w 3647201"/>
              <a:gd name="connsiteY136" fmla="*/ 2793206 h 2923699"/>
              <a:gd name="connsiteX137" fmla="*/ 1266235 w 3647201"/>
              <a:gd name="connsiteY137" fmla="*/ 2797629 h 2923699"/>
              <a:gd name="connsiteX138" fmla="*/ 1228636 w 3647201"/>
              <a:gd name="connsiteY138" fmla="*/ 2800947 h 2923699"/>
              <a:gd name="connsiteX139" fmla="*/ 1193248 w 3647201"/>
              <a:gd name="connsiteY139" fmla="*/ 2799841 h 2923699"/>
              <a:gd name="connsiteX140" fmla="*/ 1158967 w 3647201"/>
              <a:gd name="connsiteY140" fmla="*/ 2795418 h 2923699"/>
              <a:gd name="connsiteX141" fmla="*/ 1125789 w 3647201"/>
              <a:gd name="connsiteY141" fmla="*/ 2785464 h 2923699"/>
              <a:gd name="connsiteX142" fmla="*/ 1098142 w 3647201"/>
              <a:gd name="connsiteY142" fmla="*/ 2771088 h 2923699"/>
              <a:gd name="connsiteX143" fmla="*/ 1071600 w 3647201"/>
              <a:gd name="connsiteY143" fmla="*/ 2752287 h 2923699"/>
              <a:gd name="connsiteX144" fmla="*/ 1048378 w 3647201"/>
              <a:gd name="connsiteY144" fmla="*/ 2730170 h 2923699"/>
              <a:gd name="connsiteX145" fmla="*/ 1025153 w 3647201"/>
              <a:gd name="connsiteY145" fmla="*/ 2704735 h 2923699"/>
              <a:gd name="connsiteX146" fmla="*/ 1004142 w 3647201"/>
              <a:gd name="connsiteY146" fmla="*/ 2678194 h 2923699"/>
              <a:gd name="connsiteX147" fmla="*/ 983130 w 3647201"/>
              <a:gd name="connsiteY147" fmla="*/ 2650547 h 2923699"/>
              <a:gd name="connsiteX148" fmla="*/ 962119 w 3647201"/>
              <a:gd name="connsiteY148" fmla="*/ 2622901 h 2923699"/>
              <a:gd name="connsiteX149" fmla="*/ 941107 w 3647201"/>
              <a:gd name="connsiteY149" fmla="*/ 2596359 h 2923699"/>
              <a:gd name="connsiteX150" fmla="*/ 918989 w 3647201"/>
              <a:gd name="connsiteY150" fmla="*/ 2570924 h 2923699"/>
              <a:gd name="connsiteX151" fmla="*/ 893553 w 3647201"/>
              <a:gd name="connsiteY151" fmla="*/ 2548806 h 2923699"/>
              <a:gd name="connsiteX152" fmla="*/ 869224 w 3647201"/>
              <a:gd name="connsiteY152" fmla="*/ 2528900 h 2923699"/>
              <a:gd name="connsiteX153" fmla="*/ 841577 w 3647201"/>
              <a:gd name="connsiteY153" fmla="*/ 2513419 h 2923699"/>
              <a:gd name="connsiteX154" fmla="*/ 811718 w 3647201"/>
              <a:gd name="connsiteY154" fmla="*/ 2500147 h 2923699"/>
              <a:gd name="connsiteX155" fmla="*/ 779648 w 3647201"/>
              <a:gd name="connsiteY155" fmla="*/ 2489089 h 2923699"/>
              <a:gd name="connsiteX156" fmla="*/ 746471 w 3647201"/>
              <a:gd name="connsiteY156" fmla="*/ 2479136 h 2923699"/>
              <a:gd name="connsiteX157" fmla="*/ 713295 w 3647201"/>
              <a:gd name="connsiteY157" fmla="*/ 2470289 h 2923699"/>
              <a:gd name="connsiteX158" fmla="*/ 679013 w 3647201"/>
              <a:gd name="connsiteY158" fmla="*/ 2461441 h 2923699"/>
              <a:gd name="connsiteX159" fmla="*/ 646942 w 3647201"/>
              <a:gd name="connsiteY159" fmla="*/ 2451489 h 2923699"/>
              <a:gd name="connsiteX160" fmla="*/ 614871 w 3647201"/>
              <a:gd name="connsiteY160" fmla="*/ 2440430 h 2923699"/>
              <a:gd name="connsiteX161" fmla="*/ 585013 w 3647201"/>
              <a:gd name="connsiteY161" fmla="*/ 2427159 h 2923699"/>
              <a:gd name="connsiteX162" fmla="*/ 558471 w 3647201"/>
              <a:gd name="connsiteY162" fmla="*/ 2410571 h 2923699"/>
              <a:gd name="connsiteX163" fmla="*/ 534141 w 3647201"/>
              <a:gd name="connsiteY163" fmla="*/ 2390665 h 2923699"/>
              <a:gd name="connsiteX164" fmla="*/ 514237 w 3647201"/>
              <a:gd name="connsiteY164" fmla="*/ 2366336 h 2923699"/>
              <a:gd name="connsiteX165" fmla="*/ 497649 w 3647201"/>
              <a:gd name="connsiteY165" fmla="*/ 2339794 h 2923699"/>
              <a:gd name="connsiteX166" fmla="*/ 484377 w 3647201"/>
              <a:gd name="connsiteY166" fmla="*/ 2309935 h 2923699"/>
              <a:gd name="connsiteX167" fmla="*/ 473319 w 3647201"/>
              <a:gd name="connsiteY167" fmla="*/ 2277866 h 2923699"/>
              <a:gd name="connsiteX168" fmla="*/ 463366 w 3647201"/>
              <a:gd name="connsiteY168" fmla="*/ 2245795 h 2923699"/>
              <a:gd name="connsiteX169" fmla="*/ 454519 w 3647201"/>
              <a:gd name="connsiteY169" fmla="*/ 2211513 h 2923699"/>
              <a:gd name="connsiteX170" fmla="*/ 445671 w 3647201"/>
              <a:gd name="connsiteY170" fmla="*/ 2178337 h 2923699"/>
              <a:gd name="connsiteX171" fmla="*/ 435718 w 3647201"/>
              <a:gd name="connsiteY171" fmla="*/ 2145160 h 2923699"/>
              <a:gd name="connsiteX172" fmla="*/ 424660 w 3647201"/>
              <a:gd name="connsiteY172" fmla="*/ 2113088 h 2923699"/>
              <a:gd name="connsiteX173" fmla="*/ 411388 w 3647201"/>
              <a:gd name="connsiteY173" fmla="*/ 2083229 h 2923699"/>
              <a:gd name="connsiteX174" fmla="*/ 395906 w 3647201"/>
              <a:gd name="connsiteY174" fmla="*/ 2055583 h 2923699"/>
              <a:gd name="connsiteX175" fmla="*/ 376002 w 3647201"/>
              <a:gd name="connsiteY175" fmla="*/ 2031254 h 2923699"/>
              <a:gd name="connsiteX176" fmla="*/ 353883 w 3647201"/>
              <a:gd name="connsiteY176" fmla="*/ 2005818 h 2923699"/>
              <a:gd name="connsiteX177" fmla="*/ 328448 w 3647201"/>
              <a:gd name="connsiteY177" fmla="*/ 1983701 h 2923699"/>
              <a:gd name="connsiteX178" fmla="*/ 300800 w 3647201"/>
              <a:gd name="connsiteY178" fmla="*/ 1962689 h 2923699"/>
              <a:gd name="connsiteX179" fmla="*/ 273154 w 3647201"/>
              <a:gd name="connsiteY179" fmla="*/ 1941678 h 2923699"/>
              <a:gd name="connsiteX180" fmla="*/ 245507 w 3647201"/>
              <a:gd name="connsiteY180" fmla="*/ 1920666 h 2923699"/>
              <a:gd name="connsiteX181" fmla="*/ 218965 w 3647201"/>
              <a:gd name="connsiteY181" fmla="*/ 1899654 h 2923699"/>
              <a:gd name="connsiteX182" fmla="*/ 193530 w 3647201"/>
              <a:gd name="connsiteY182" fmla="*/ 1876431 h 2923699"/>
              <a:gd name="connsiteX183" fmla="*/ 171413 w 3647201"/>
              <a:gd name="connsiteY183" fmla="*/ 1853208 h 2923699"/>
              <a:gd name="connsiteX184" fmla="*/ 152614 w 3647201"/>
              <a:gd name="connsiteY184" fmla="*/ 1826666 h 2923699"/>
              <a:gd name="connsiteX185" fmla="*/ 138237 w 3647201"/>
              <a:gd name="connsiteY185" fmla="*/ 1799020 h 2923699"/>
              <a:gd name="connsiteX186" fmla="*/ 128284 w 3647201"/>
              <a:gd name="connsiteY186" fmla="*/ 1765844 h 2923699"/>
              <a:gd name="connsiteX187" fmla="*/ 123860 w 3647201"/>
              <a:gd name="connsiteY187" fmla="*/ 1731561 h 2923699"/>
              <a:gd name="connsiteX188" fmla="*/ 122753 w 3647201"/>
              <a:gd name="connsiteY188" fmla="*/ 1696171 h 2923699"/>
              <a:gd name="connsiteX189" fmla="*/ 126072 w 3647201"/>
              <a:gd name="connsiteY189" fmla="*/ 1658572 h 2923699"/>
              <a:gd name="connsiteX190" fmla="*/ 130495 w 3647201"/>
              <a:gd name="connsiteY190" fmla="*/ 1620972 h 2923699"/>
              <a:gd name="connsiteX191" fmla="*/ 136024 w 3647201"/>
              <a:gd name="connsiteY191" fmla="*/ 1583372 h 2923699"/>
              <a:gd name="connsiteX192" fmla="*/ 140448 w 3647201"/>
              <a:gd name="connsiteY192" fmla="*/ 1545772 h 2923699"/>
              <a:gd name="connsiteX193" fmla="*/ 142660 w 3647201"/>
              <a:gd name="connsiteY193" fmla="*/ 1508173 h 2923699"/>
              <a:gd name="connsiteX194" fmla="*/ 142660 w 3647201"/>
              <a:gd name="connsiteY194" fmla="*/ 1471678 h 2923699"/>
              <a:gd name="connsiteX195" fmla="*/ 138237 w 3647201"/>
              <a:gd name="connsiteY195" fmla="*/ 1437397 h 2923699"/>
              <a:gd name="connsiteX196" fmla="*/ 129389 w 3647201"/>
              <a:gd name="connsiteY196" fmla="*/ 1403114 h 2923699"/>
              <a:gd name="connsiteX197" fmla="*/ 116119 w 3647201"/>
              <a:gd name="connsiteY197" fmla="*/ 1371043 h 2923699"/>
              <a:gd name="connsiteX198" fmla="*/ 99531 w 3647201"/>
              <a:gd name="connsiteY198" fmla="*/ 1337867 h 2923699"/>
              <a:gd name="connsiteX199" fmla="*/ 80730 w 3647201"/>
              <a:gd name="connsiteY199" fmla="*/ 1304691 h 2923699"/>
              <a:gd name="connsiteX200" fmla="*/ 60825 w 3647201"/>
              <a:gd name="connsiteY200" fmla="*/ 1271514 h 2923699"/>
              <a:gd name="connsiteX201" fmla="*/ 42025 w 3647201"/>
              <a:gd name="connsiteY201" fmla="*/ 1239443 h 2923699"/>
              <a:gd name="connsiteX202" fmla="*/ 25435 w 3647201"/>
              <a:gd name="connsiteY202" fmla="*/ 1205162 h 2923699"/>
              <a:gd name="connsiteX203" fmla="*/ 12166 w 3647201"/>
              <a:gd name="connsiteY203" fmla="*/ 1171985 h 2923699"/>
              <a:gd name="connsiteX204" fmla="*/ 3319 w 3647201"/>
              <a:gd name="connsiteY204" fmla="*/ 1137702 h 2923699"/>
              <a:gd name="connsiteX205" fmla="*/ 0 w 3647201"/>
              <a:gd name="connsiteY205" fmla="*/ 1102314 h 2923699"/>
              <a:gd name="connsiteX206" fmla="*/ 3319 w 3647201"/>
              <a:gd name="connsiteY206" fmla="*/ 1066926 h 2923699"/>
              <a:gd name="connsiteX207" fmla="*/ 12166 w 3647201"/>
              <a:gd name="connsiteY207" fmla="*/ 1032644 h 2923699"/>
              <a:gd name="connsiteX208" fmla="*/ 25435 w 3647201"/>
              <a:gd name="connsiteY208" fmla="*/ 999467 h 2923699"/>
              <a:gd name="connsiteX209" fmla="*/ 42025 w 3647201"/>
              <a:gd name="connsiteY209" fmla="*/ 965186 h 2923699"/>
              <a:gd name="connsiteX210" fmla="*/ 60825 w 3647201"/>
              <a:gd name="connsiteY210" fmla="*/ 933114 h 2923699"/>
              <a:gd name="connsiteX211" fmla="*/ 80730 w 3647201"/>
              <a:gd name="connsiteY211" fmla="*/ 899939 h 2923699"/>
              <a:gd name="connsiteX212" fmla="*/ 99531 w 3647201"/>
              <a:gd name="connsiteY212" fmla="*/ 866762 h 2923699"/>
              <a:gd name="connsiteX213" fmla="*/ 116119 w 3647201"/>
              <a:gd name="connsiteY213" fmla="*/ 833586 h 2923699"/>
              <a:gd name="connsiteX214" fmla="*/ 129389 w 3647201"/>
              <a:gd name="connsiteY214" fmla="*/ 801514 h 2923699"/>
              <a:gd name="connsiteX215" fmla="*/ 138237 w 3647201"/>
              <a:gd name="connsiteY215" fmla="*/ 767232 h 2923699"/>
              <a:gd name="connsiteX216" fmla="*/ 142660 w 3647201"/>
              <a:gd name="connsiteY216" fmla="*/ 732951 h 2923699"/>
              <a:gd name="connsiteX217" fmla="*/ 142660 w 3647201"/>
              <a:gd name="connsiteY217" fmla="*/ 696457 h 2923699"/>
              <a:gd name="connsiteX218" fmla="*/ 140448 w 3647201"/>
              <a:gd name="connsiteY218" fmla="*/ 658856 h 2923699"/>
              <a:gd name="connsiteX219" fmla="*/ 136024 w 3647201"/>
              <a:gd name="connsiteY219" fmla="*/ 621256 h 2923699"/>
              <a:gd name="connsiteX220" fmla="*/ 130495 w 3647201"/>
              <a:gd name="connsiteY220" fmla="*/ 583656 h 2923699"/>
              <a:gd name="connsiteX221" fmla="*/ 126072 w 3647201"/>
              <a:gd name="connsiteY221" fmla="*/ 546056 h 2923699"/>
              <a:gd name="connsiteX222" fmla="*/ 122753 w 3647201"/>
              <a:gd name="connsiteY222" fmla="*/ 508457 h 2923699"/>
              <a:gd name="connsiteX223" fmla="*/ 123860 w 3647201"/>
              <a:gd name="connsiteY223" fmla="*/ 473069 h 2923699"/>
              <a:gd name="connsiteX224" fmla="*/ 128284 w 3647201"/>
              <a:gd name="connsiteY224" fmla="*/ 438786 h 2923699"/>
              <a:gd name="connsiteX225" fmla="*/ 138237 w 3647201"/>
              <a:gd name="connsiteY225" fmla="*/ 405609 h 2923699"/>
              <a:gd name="connsiteX226" fmla="*/ 152614 w 3647201"/>
              <a:gd name="connsiteY226" fmla="*/ 377963 h 2923699"/>
              <a:gd name="connsiteX227" fmla="*/ 171413 w 3647201"/>
              <a:gd name="connsiteY227" fmla="*/ 351422 h 2923699"/>
              <a:gd name="connsiteX228" fmla="*/ 193530 w 3647201"/>
              <a:gd name="connsiteY228" fmla="*/ 328198 h 2923699"/>
              <a:gd name="connsiteX229" fmla="*/ 218965 w 3647201"/>
              <a:gd name="connsiteY229" fmla="*/ 304975 h 2923699"/>
              <a:gd name="connsiteX230" fmla="*/ 245507 w 3647201"/>
              <a:gd name="connsiteY230" fmla="*/ 283962 h 2923699"/>
              <a:gd name="connsiteX231" fmla="*/ 273154 w 3647201"/>
              <a:gd name="connsiteY231" fmla="*/ 262950 h 2923699"/>
              <a:gd name="connsiteX232" fmla="*/ 300800 w 3647201"/>
              <a:gd name="connsiteY232" fmla="*/ 241939 h 2923699"/>
              <a:gd name="connsiteX233" fmla="*/ 328448 w 3647201"/>
              <a:gd name="connsiteY233" fmla="*/ 220927 h 2923699"/>
              <a:gd name="connsiteX234" fmla="*/ 353883 w 3647201"/>
              <a:gd name="connsiteY234" fmla="*/ 198810 h 2923699"/>
              <a:gd name="connsiteX235" fmla="*/ 376002 w 3647201"/>
              <a:gd name="connsiteY235" fmla="*/ 173375 h 2923699"/>
              <a:gd name="connsiteX236" fmla="*/ 395906 w 3647201"/>
              <a:gd name="connsiteY236" fmla="*/ 149045 h 2923699"/>
              <a:gd name="connsiteX237" fmla="*/ 411388 w 3647201"/>
              <a:gd name="connsiteY237" fmla="*/ 121399 h 2923699"/>
              <a:gd name="connsiteX238" fmla="*/ 424660 w 3647201"/>
              <a:gd name="connsiteY238" fmla="*/ 91540 h 2923699"/>
              <a:gd name="connsiteX239" fmla="*/ 435718 w 3647201"/>
              <a:gd name="connsiteY239" fmla="*/ 59469 h 2923699"/>
              <a:gd name="connsiteX240" fmla="*/ 445671 w 3647201"/>
              <a:gd name="connsiteY240" fmla="*/ 26292 h 2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3647201" h="2923699">
                <a:moveTo>
                  <a:pt x="452683" y="0"/>
                </a:moveTo>
                <a:lnTo>
                  <a:pt x="3194519" y="0"/>
                </a:lnTo>
                <a:lnTo>
                  <a:pt x="3201530" y="26292"/>
                </a:lnTo>
                <a:lnTo>
                  <a:pt x="3211483" y="59469"/>
                </a:lnTo>
                <a:lnTo>
                  <a:pt x="3222542" y="91540"/>
                </a:lnTo>
                <a:lnTo>
                  <a:pt x="3235812" y="121399"/>
                </a:lnTo>
                <a:lnTo>
                  <a:pt x="3251295" y="149045"/>
                </a:lnTo>
                <a:lnTo>
                  <a:pt x="3271201" y="173375"/>
                </a:lnTo>
                <a:lnTo>
                  <a:pt x="3293318" y="198810"/>
                </a:lnTo>
                <a:lnTo>
                  <a:pt x="3318754" y="220927"/>
                </a:lnTo>
                <a:lnTo>
                  <a:pt x="3345296" y="241939"/>
                </a:lnTo>
                <a:lnTo>
                  <a:pt x="3374048" y="262950"/>
                </a:lnTo>
                <a:lnTo>
                  <a:pt x="3401695" y="283962"/>
                </a:lnTo>
                <a:lnTo>
                  <a:pt x="3428236" y="304975"/>
                </a:lnTo>
                <a:lnTo>
                  <a:pt x="3453670" y="328198"/>
                </a:lnTo>
                <a:lnTo>
                  <a:pt x="3475789" y="351422"/>
                </a:lnTo>
                <a:lnTo>
                  <a:pt x="3494590" y="377963"/>
                </a:lnTo>
                <a:lnTo>
                  <a:pt x="3508966" y="405609"/>
                </a:lnTo>
                <a:lnTo>
                  <a:pt x="3518919" y="438786"/>
                </a:lnTo>
                <a:lnTo>
                  <a:pt x="3523342" y="473069"/>
                </a:lnTo>
                <a:lnTo>
                  <a:pt x="3524448" y="508457"/>
                </a:lnTo>
                <a:lnTo>
                  <a:pt x="3521130" y="546056"/>
                </a:lnTo>
                <a:lnTo>
                  <a:pt x="3516707" y="583656"/>
                </a:lnTo>
                <a:lnTo>
                  <a:pt x="3511178" y="621256"/>
                </a:lnTo>
                <a:lnTo>
                  <a:pt x="3506754" y="658856"/>
                </a:lnTo>
                <a:lnTo>
                  <a:pt x="3504543" y="696457"/>
                </a:lnTo>
                <a:lnTo>
                  <a:pt x="3504543" y="732951"/>
                </a:lnTo>
                <a:lnTo>
                  <a:pt x="3508966" y="767232"/>
                </a:lnTo>
                <a:lnTo>
                  <a:pt x="3517812" y="801514"/>
                </a:lnTo>
                <a:lnTo>
                  <a:pt x="3531083" y="833586"/>
                </a:lnTo>
                <a:lnTo>
                  <a:pt x="3548778" y="866762"/>
                </a:lnTo>
                <a:lnTo>
                  <a:pt x="3566471" y="899939"/>
                </a:lnTo>
                <a:lnTo>
                  <a:pt x="3586378" y="933114"/>
                </a:lnTo>
                <a:lnTo>
                  <a:pt x="3605177" y="965186"/>
                </a:lnTo>
                <a:lnTo>
                  <a:pt x="3621766" y="999467"/>
                </a:lnTo>
                <a:lnTo>
                  <a:pt x="3635036" y="1032644"/>
                </a:lnTo>
                <a:lnTo>
                  <a:pt x="3643883" y="1066926"/>
                </a:lnTo>
                <a:lnTo>
                  <a:pt x="3647201" y="1102314"/>
                </a:lnTo>
                <a:lnTo>
                  <a:pt x="3643883" y="1137702"/>
                </a:lnTo>
                <a:lnTo>
                  <a:pt x="3635036" y="1171985"/>
                </a:lnTo>
                <a:lnTo>
                  <a:pt x="3621766" y="1205162"/>
                </a:lnTo>
                <a:lnTo>
                  <a:pt x="3605177" y="1239443"/>
                </a:lnTo>
                <a:lnTo>
                  <a:pt x="3586378" y="1271514"/>
                </a:lnTo>
                <a:lnTo>
                  <a:pt x="3566471" y="1304691"/>
                </a:lnTo>
                <a:lnTo>
                  <a:pt x="3548778" y="1337867"/>
                </a:lnTo>
                <a:lnTo>
                  <a:pt x="3531083" y="1371043"/>
                </a:lnTo>
                <a:lnTo>
                  <a:pt x="3517812" y="1403114"/>
                </a:lnTo>
                <a:lnTo>
                  <a:pt x="3508966" y="1437397"/>
                </a:lnTo>
                <a:lnTo>
                  <a:pt x="3504543" y="1471678"/>
                </a:lnTo>
                <a:lnTo>
                  <a:pt x="3504543" y="1508173"/>
                </a:lnTo>
                <a:lnTo>
                  <a:pt x="3506754" y="1545772"/>
                </a:lnTo>
                <a:lnTo>
                  <a:pt x="3511178" y="1583372"/>
                </a:lnTo>
                <a:lnTo>
                  <a:pt x="3516707" y="1620972"/>
                </a:lnTo>
                <a:lnTo>
                  <a:pt x="3521130" y="1658572"/>
                </a:lnTo>
                <a:lnTo>
                  <a:pt x="3524448" y="1696171"/>
                </a:lnTo>
                <a:lnTo>
                  <a:pt x="3523342" y="1731561"/>
                </a:lnTo>
                <a:lnTo>
                  <a:pt x="3518919" y="1765844"/>
                </a:lnTo>
                <a:lnTo>
                  <a:pt x="3508966" y="1799020"/>
                </a:lnTo>
                <a:lnTo>
                  <a:pt x="3494590" y="1826666"/>
                </a:lnTo>
                <a:lnTo>
                  <a:pt x="3475789" y="1853208"/>
                </a:lnTo>
                <a:lnTo>
                  <a:pt x="3453670" y="1876431"/>
                </a:lnTo>
                <a:lnTo>
                  <a:pt x="3428236" y="1899654"/>
                </a:lnTo>
                <a:lnTo>
                  <a:pt x="3401695" y="1920666"/>
                </a:lnTo>
                <a:lnTo>
                  <a:pt x="3374048" y="1941678"/>
                </a:lnTo>
                <a:lnTo>
                  <a:pt x="3345296" y="1962689"/>
                </a:lnTo>
                <a:lnTo>
                  <a:pt x="3318754" y="1983701"/>
                </a:lnTo>
                <a:lnTo>
                  <a:pt x="3293318" y="2005818"/>
                </a:lnTo>
                <a:lnTo>
                  <a:pt x="3271201" y="2031254"/>
                </a:lnTo>
                <a:lnTo>
                  <a:pt x="3251295" y="2055583"/>
                </a:lnTo>
                <a:lnTo>
                  <a:pt x="3235812" y="2083229"/>
                </a:lnTo>
                <a:lnTo>
                  <a:pt x="3222542" y="2113088"/>
                </a:lnTo>
                <a:lnTo>
                  <a:pt x="3211483" y="2145160"/>
                </a:lnTo>
                <a:lnTo>
                  <a:pt x="3201530" y="2178337"/>
                </a:lnTo>
                <a:lnTo>
                  <a:pt x="3192683" y="2211513"/>
                </a:lnTo>
                <a:lnTo>
                  <a:pt x="3183835" y="2245795"/>
                </a:lnTo>
                <a:lnTo>
                  <a:pt x="3173882" y="2277866"/>
                </a:lnTo>
                <a:lnTo>
                  <a:pt x="3162824" y="2309935"/>
                </a:lnTo>
                <a:lnTo>
                  <a:pt x="3149554" y="2339794"/>
                </a:lnTo>
                <a:lnTo>
                  <a:pt x="3132965" y="2366336"/>
                </a:lnTo>
                <a:lnTo>
                  <a:pt x="3113061" y="2390665"/>
                </a:lnTo>
                <a:lnTo>
                  <a:pt x="3088731" y="2410571"/>
                </a:lnTo>
                <a:lnTo>
                  <a:pt x="3062189" y="2427159"/>
                </a:lnTo>
                <a:lnTo>
                  <a:pt x="3032329" y="2440430"/>
                </a:lnTo>
                <a:lnTo>
                  <a:pt x="3000259" y="2451489"/>
                </a:lnTo>
                <a:lnTo>
                  <a:pt x="2968189" y="2461441"/>
                </a:lnTo>
                <a:lnTo>
                  <a:pt x="2933907" y="2470289"/>
                </a:lnTo>
                <a:lnTo>
                  <a:pt x="2900729" y="2479136"/>
                </a:lnTo>
                <a:lnTo>
                  <a:pt x="2867553" y="2489089"/>
                </a:lnTo>
                <a:lnTo>
                  <a:pt x="2835484" y="2500147"/>
                </a:lnTo>
                <a:lnTo>
                  <a:pt x="2805624" y="2513419"/>
                </a:lnTo>
                <a:lnTo>
                  <a:pt x="2777978" y="2528900"/>
                </a:lnTo>
                <a:lnTo>
                  <a:pt x="2753648" y="2548806"/>
                </a:lnTo>
                <a:lnTo>
                  <a:pt x="2728213" y="2570924"/>
                </a:lnTo>
                <a:lnTo>
                  <a:pt x="2706095" y="2596359"/>
                </a:lnTo>
                <a:lnTo>
                  <a:pt x="2685083" y="2622901"/>
                </a:lnTo>
                <a:lnTo>
                  <a:pt x="2664071" y="2650547"/>
                </a:lnTo>
                <a:lnTo>
                  <a:pt x="2643060" y="2678194"/>
                </a:lnTo>
                <a:lnTo>
                  <a:pt x="2622048" y="2704735"/>
                </a:lnTo>
                <a:lnTo>
                  <a:pt x="2598824" y="2730170"/>
                </a:lnTo>
                <a:lnTo>
                  <a:pt x="2575600" y="2752287"/>
                </a:lnTo>
                <a:lnTo>
                  <a:pt x="2549060" y="2771088"/>
                </a:lnTo>
                <a:lnTo>
                  <a:pt x="2521413" y="2785464"/>
                </a:lnTo>
                <a:lnTo>
                  <a:pt x="2488236" y="2795418"/>
                </a:lnTo>
                <a:lnTo>
                  <a:pt x="2453953" y="2799841"/>
                </a:lnTo>
                <a:lnTo>
                  <a:pt x="2418566" y="2800947"/>
                </a:lnTo>
                <a:lnTo>
                  <a:pt x="2380965" y="2797629"/>
                </a:lnTo>
                <a:lnTo>
                  <a:pt x="2343366" y="2793206"/>
                </a:lnTo>
                <a:lnTo>
                  <a:pt x="2305765" y="2787676"/>
                </a:lnTo>
                <a:lnTo>
                  <a:pt x="2268165" y="2783254"/>
                </a:lnTo>
                <a:lnTo>
                  <a:pt x="2230565" y="2781041"/>
                </a:lnTo>
                <a:lnTo>
                  <a:pt x="2194071" y="2781041"/>
                </a:lnTo>
                <a:lnTo>
                  <a:pt x="2159789" y="2785464"/>
                </a:lnTo>
                <a:lnTo>
                  <a:pt x="2124401" y="2794312"/>
                </a:lnTo>
                <a:lnTo>
                  <a:pt x="2092330" y="2807582"/>
                </a:lnTo>
                <a:lnTo>
                  <a:pt x="2059154" y="2825277"/>
                </a:lnTo>
                <a:lnTo>
                  <a:pt x="2025978" y="2842971"/>
                </a:lnTo>
                <a:lnTo>
                  <a:pt x="1992801" y="2862876"/>
                </a:lnTo>
                <a:lnTo>
                  <a:pt x="1960730" y="2881676"/>
                </a:lnTo>
                <a:lnTo>
                  <a:pt x="1926448" y="2898264"/>
                </a:lnTo>
                <a:lnTo>
                  <a:pt x="1893271" y="2911535"/>
                </a:lnTo>
                <a:lnTo>
                  <a:pt x="1858988" y="2920383"/>
                </a:lnTo>
                <a:lnTo>
                  <a:pt x="1823601" y="2923699"/>
                </a:lnTo>
                <a:lnTo>
                  <a:pt x="1788214" y="2920383"/>
                </a:lnTo>
                <a:lnTo>
                  <a:pt x="1753930" y="2911535"/>
                </a:lnTo>
                <a:lnTo>
                  <a:pt x="1720755" y="2898264"/>
                </a:lnTo>
                <a:lnTo>
                  <a:pt x="1686472" y="2881676"/>
                </a:lnTo>
                <a:lnTo>
                  <a:pt x="1654401" y="2862876"/>
                </a:lnTo>
                <a:lnTo>
                  <a:pt x="1621225" y="2842971"/>
                </a:lnTo>
                <a:lnTo>
                  <a:pt x="1588048" y="2825277"/>
                </a:lnTo>
                <a:lnTo>
                  <a:pt x="1554872" y="2807582"/>
                </a:lnTo>
                <a:lnTo>
                  <a:pt x="1521696" y="2794312"/>
                </a:lnTo>
                <a:lnTo>
                  <a:pt x="1487413" y="2785464"/>
                </a:lnTo>
                <a:lnTo>
                  <a:pt x="1453131" y="2781041"/>
                </a:lnTo>
                <a:lnTo>
                  <a:pt x="1416635" y="2781041"/>
                </a:lnTo>
                <a:lnTo>
                  <a:pt x="1379036" y="2783254"/>
                </a:lnTo>
                <a:lnTo>
                  <a:pt x="1341436" y="2787676"/>
                </a:lnTo>
                <a:lnTo>
                  <a:pt x="1303836" y="2793206"/>
                </a:lnTo>
                <a:lnTo>
                  <a:pt x="1266235" y="2797629"/>
                </a:lnTo>
                <a:lnTo>
                  <a:pt x="1228636" y="2800947"/>
                </a:lnTo>
                <a:lnTo>
                  <a:pt x="1193248" y="2799841"/>
                </a:lnTo>
                <a:lnTo>
                  <a:pt x="1158967" y="2795418"/>
                </a:lnTo>
                <a:lnTo>
                  <a:pt x="1125789" y="2785464"/>
                </a:lnTo>
                <a:lnTo>
                  <a:pt x="1098142" y="2771088"/>
                </a:lnTo>
                <a:lnTo>
                  <a:pt x="1071600" y="2752287"/>
                </a:lnTo>
                <a:lnTo>
                  <a:pt x="1048378" y="2730170"/>
                </a:lnTo>
                <a:lnTo>
                  <a:pt x="1025153" y="2704735"/>
                </a:lnTo>
                <a:lnTo>
                  <a:pt x="1004142" y="2678194"/>
                </a:lnTo>
                <a:lnTo>
                  <a:pt x="983130" y="2650547"/>
                </a:lnTo>
                <a:lnTo>
                  <a:pt x="962119" y="2622901"/>
                </a:lnTo>
                <a:lnTo>
                  <a:pt x="941107" y="2596359"/>
                </a:lnTo>
                <a:lnTo>
                  <a:pt x="918989" y="2570924"/>
                </a:lnTo>
                <a:lnTo>
                  <a:pt x="893553" y="2548806"/>
                </a:lnTo>
                <a:lnTo>
                  <a:pt x="869224" y="2528900"/>
                </a:lnTo>
                <a:lnTo>
                  <a:pt x="841577" y="2513419"/>
                </a:lnTo>
                <a:lnTo>
                  <a:pt x="811718" y="2500147"/>
                </a:lnTo>
                <a:lnTo>
                  <a:pt x="779648" y="2489089"/>
                </a:lnTo>
                <a:lnTo>
                  <a:pt x="746471" y="2479136"/>
                </a:lnTo>
                <a:lnTo>
                  <a:pt x="713295" y="2470289"/>
                </a:lnTo>
                <a:lnTo>
                  <a:pt x="679013" y="2461441"/>
                </a:lnTo>
                <a:lnTo>
                  <a:pt x="646942" y="2451489"/>
                </a:lnTo>
                <a:lnTo>
                  <a:pt x="614871" y="2440430"/>
                </a:lnTo>
                <a:lnTo>
                  <a:pt x="585013" y="2427159"/>
                </a:lnTo>
                <a:lnTo>
                  <a:pt x="558471" y="2410571"/>
                </a:lnTo>
                <a:lnTo>
                  <a:pt x="534141" y="2390665"/>
                </a:lnTo>
                <a:lnTo>
                  <a:pt x="514237" y="2366336"/>
                </a:lnTo>
                <a:lnTo>
                  <a:pt x="497649" y="2339794"/>
                </a:lnTo>
                <a:lnTo>
                  <a:pt x="484377" y="2309935"/>
                </a:lnTo>
                <a:lnTo>
                  <a:pt x="473319" y="2277866"/>
                </a:lnTo>
                <a:lnTo>
                  <a:pt x="463366" y="2245795"/>
                </a:lnTo>
                <a:lnTo>
                  <a:pt x="454519" y="2211513"/>
                </a:lnTo>
                <a:lnTo>
                  <a:pt x="445671" y="2178337"/>
                </a:lnTo>
                <a:lnTo>
                  <a:pt x="435718" y="2145160"/>
                </a:lnTo>
                <a:lnTo>
                  <a:pt x="424660" y="2113088"/>
                </a:lnTo>
                <a:lnTo>
                  <a:pt x="411388" y="2083229"/>
                </a:lnTo>
                <a:lnTo>
                  <a:pt x="395906" y="2055583"/>
                </a:lnTo>
                <a:lnTo>
                  <a:pt x="376002" y="2031254"/>
                </a:lnTo>
                <a:lnTo>
                  <a:pt x="353883" y="2005818"/>
                </a:lnTo>
                <a:lnTo>
                  <a:pt x="328448" y="1983701"/>
                </a:lnTo>
                <a:lnTo>
                  <a:pt x="300800" y="1962689"/>
                </a:lnTo>
                <a:lnTo>
                  <a:pt x="273154" y="1941678"/>
                </a:lnTo>
                <a:lnTo>
                  <a:pt x="245507" y="1920666"/>
                </a:lnTo>
                <a:lnTo>
                  <a:pt x="218965" y="1899654"/>
                </a:lnTo>
                <a:lnTo>
                  <a:pt x="193530" y="1876431"/>
                </a:lnTo>
                <a:lnTo>
                  <a:pt x="171413" y="1853208"/>
                </a:lnTo>
                <a:lnTo>
                  <a:pt x="152614" y="1826666"/>
                </a:lnTo>
                <a:lnTo>
                  <a:pt x="138237" y="1799020"/>
                </a:lnTo>
                <a:lnTo>
                  <a:pt x="128284" y="1765844"/>
                </a:lnTo>
                <a:lnTo>
                  <a:pt x="123860" y="1731561"/>
                </a:lnTo>
                <a:lnTo>
                  <a:pt x="122753" y="1696171"/>
                </a:lnTo>
                <a:lnTo>
                  <a:pt x="126072" y="1658572"/>
                </a:lnTo>
                <a:lnTo>
                  <a:pt x="130495" y="1620972"/>
                </a:lnTo>
                <a:lnTo>
                  <a:pt x="136024" y="1583372"/>
                </a:lnTo>
                <a:lnTo>
                  <a:pt x="140448" y="1545772"/>
                </a:lnTo>
                <a:lnTo>
                  <a:pt x="142660" y="1508173"/>
                </a:lnTo>
                <a:lnTo>
                  <a:pt x="142660" y="1471678"/>
                </a:lnTo>
                <a:lnTo>
                  <a:pt x="138237" y="1437397"/>
                </a:lnTo>
                <a:lnTo>
                  <a:pt x="129389" y="1403114"/>
                </a:lnTo>
                <a:lnTo>
                  <a:pt x="116119" y="1371043"/>
                </a:lnTo>
                <a:lnTo>
                  <a:pt x="99531" y="1337867"/>
                </a:lnTo>
                <a:lnTo>
                  <a:pt x="80730" y="1304691"/>
                </a:lnTo>
                <a:lnTo>
                  <a:pt x="60825" y="1271514"/>
                </a:lnTo>
                <a:lnTo>
                  <a:pt x="42025" y="1239443"/>
                </a:lnTo>
                <a:lnTo>
                  <a:pt x="25435" y="1205162"/>
                </a:lnTo>
                <a:lnTo>
                  <a:pt x="12166" y="1171985"/>
                </a:lnTo>
                <a:lnTo>
                  <a:pt x="3319" y="1137702"/>
                </a:lnTo>
                <a:lnTo>
                  <a:pt x="0" y="1102314"/>
                </a:lnTo>
                <a:lnTo>
                  <a:pt x="3319" y="1066926"/>
                </a:lnTo>
                <a:lnTo>
                  <a:pt x="12166" y="1032644"/>
                </a:lnTo>
                <a:lnTo>
                  <a:pt x="25435" y="999467"/>
                </a:lnTo>
                <a:lnTo>
                  <a:pt x="42025" y="965186"/>
                </a:lnTo>
                <a:lnTo>
                  <a:pt x="60825" y="933114"/>
                </a:lnTo>
                <a:lnTo>
                  <a:pt x="80730" y="899939"/>
                </a:lnTo>
                <a:lnTo>
                  <a:pt x="99531" y="866762"/>
                </a:lnTo>
                <a:lnTo>
                  <a:pt x="116119" y="833586"/>
                </a:lnTo>
                <a:lnTo>
                  <a:pt x="129389" y="801514"/>
                </a:lnTo>
                <a:lnTo>
                  <a:pt x="138237" y="767232"/>
                </a:lnTo>
                <a:lnTo>
                  <a:pt x="142660" y="732951"/>
                </a:lnTo>
                <a:lnTo>
                  <a:pt x="142660" y="696457"/>
                </a:lnTo>
                <a:lnTo>
                  <a:pt x="140448" y="658856"/>
                </a:lnTo>
                <a:lnTo>
                  <a:pt x="136024" y="621256"/>
                </a:lnTo>
                <a:lnTo>
                  <a:pt x="130495" y="583656"/>
                </a:lnTo>
                <a:lnTo>
                  <a:pt x="126072" y="546056"/>
                </a:lnTo>
                <a:lnTo>
                  <a:pt x="122753" y="508457"/>
                </a:lnTo>
                <a:lnTo>
                  <a:pt x="123860" y="473069"/>
                </a:lnTo>
                <a:lnTo>
                  <a:pt x="128284" y="438786"/>
                </a:lnTo>
                <a:lnTo>
                  <a:pt x="138237" y="405609"/>
                </a:lnTo>
                <a:lnTo>
                  <a:pt x="152614" y="377963"/>
                </a:lnTo>
                <a:lnTo>
                  <a:pt x="171413" y="351422"/>
                </a:lnTo>
                <a:lnTo>
                  <a:pt x="193530" y="328198"/>
                </a:lnTo>
                <a:lnTo>
                  <a:pt x="218965" y="304975"/>
                </a:lnTo>
                <a:lnTo>
                  <a:pt x="245507" y="283962"/>
                </a:lnTo>
                <a:lnTo>
                  <a:pt x="273154" y="262950"/>
                </a:lnTo>
                <a:lnTo>
                  <a:pt x="300800" y="241939"/>
                </a:lnTo>
                <a:lnTo>
                  <a:pt x="328448" y="220927"/>
                </a:lnTo>
                <a:lnTo>
                  <a:pt x="353883" y="198810"/>
                </a:lnTo>
                <a:lnTo>
                  <a:pt x="376002" y="173375"/>
                </a:lnTo>
                <a:lnTo>
                  <a:pt x="395906" y="149045"/>
                </a:lnTo>
                <a:lnTo>
                  <a:pt x="411388" y="121399"/>
                </a:lnTo>
                <a:lnTo>
                  <a:pt x="424660" y="91540"/>
                </a:lnTo>
                <a:lnTo>
                  <a:pt x="435718" y="59469"/>
                </a:lnTo>
                <a:lnTo>
                  <a:pt x="445671" y="2629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1026" name="Picture 2" descr="Bovino - B&amp;B Torremaggiore, Puglia, Provincia di Foggia">
            <a:extLst>
              <a:ext uri="{FF2B5EF4-FFF2-40B4-BE49-F238E27FC236}">
                <a16:creationId xmlns:a16="http://schemas.microsoft.com/office/drawing/2014/main" id="{88851786-3E5C-20C6-2F57-FE54DC7B0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3725" r="14119" b="-3"/>
          <a:stretch>
            <a:fillRect/>
          </a:stretch>
        </p:blipFill>
        <p:spPr bwMode="auto">
          <a:xfrm>
            <a:off x="4241298" y="10"/>
            <a:ext cx="3441673" cy="2821070"/>
          </a:xfrm>
          <a:custGeom>
            <a:avLst/>
            <a:gdLst/>
            <a:ahLst/>
            <a:cxnLst/>
            <a:rect l="l" t="t" r="r" b="b"/>
            <a:pathLst>
              <a:path w="3441673" h="2821080">
                <a:moveTo>
                  <a:pt x="444473" y="0"/>
                </a:moveTo>
                <a:lnTo>
                  <a:pt x="2997201" y="0"/>
                </a:lnTo>
                <a:lnTo>
                  <a:pt x="3004419" y="23258"/>
                </a:lnTo>
                <a:lnTo>
                  <a:pt x="3012768" y="55609"/>
                </a:lnTo>
                <a:lnTo>
                  <a:pt x="3021117" y="86916"/>
                </a:lnTo>
                <a:lnTo>
                  <a:pt x="3030509" y="118224"/>
                </a:lnTo>
                <a:lnTo>
                  <a:pt x="3040944" y="148488"/>
                </a:lnTo>
                <a:lnTo>
                  <a:pt x="3053466" y="176665"/>
                </a:lnTo>
                <a:lnTo>
                  <a:pt x="3068077" y="202754"/>
                </a:lnTo>
                <a:lnTo>
                  <a:pt x="3086862" y="225713"/>
                </a:lnTo>
                <a:lnTo>
                  <a:pt x="3107732" y="249715"/>
                </a:lnTo>
                <a:lnTo>
                  <a:pt x="3131734" y="270586"/>
                </a:lnTo>
                <a:lnTo>
                  <a:pt x="3156781" y="290414"/>
                </a:lnTo>
                <a:lnTo>
                  <a:pt x="3183913" y="310241"/>
                </a:lnTo>
                <a:lnTo>
                  <a:pt x="3210001" y="330069"/>
                </a:lnTo>
                <a:lnTo>
                  <a:pt x="3235048" y="349898"/>
                </a:lnTo>
                <a:lnTo>
                  <a:pt x="3259049" y="371812"/>
                </a:lnTo>
                <a:lnTo>
                  <a:pt x="3279921" y="393728"/>
                </a:lnTo>
                <a:lnTo>
                  <a:pt x="3297661" y="418773"/>
                </a:lnTo>
                <a:lnTo>
                  <a:pt x="3311228" y="444862"/>
                </a:lnTo>
                <a:lnTo>
                  <a:pt x="3320620" y="476170"/>
                </a:lnTo>
                <a:lnTo>
                  <a:pt x="3324793" y="508521"/>
                </a:lnTo>
                <a:lnTo>
                  <a:pt x="3325838" y="541915"/>
                </a:lnTo>
                <a:lnTo>
                  <a:pt x="3322707" y="577396"/>
                </a:lnTo>
                <a:lnTo>
                  <a:pt x="3318532" y="612878"/>
                </a:lnTo>
                <a:lnTo>
                  <a:pt x="3313315" y="648360"/>
                </a:lnTo>
                <a:lnTo>
                  <a:pt x="3309140" y="683841"/>
                </a:lnTo>
                <a:lnTo>
                  <a:pt x="3307054" y="719323"/>
                </a:lnTo>
                <a:lnTo>
                  <a:pt x="3307054" y="753761"/>
                </a:lnTo>
                <a:lnTo>
                  <a:pt x="3311228" y="786111"/>
                </a:lnTo>
                <a:lnTo>
                  <a:pt x="3319576" y="818462"/>
                </a:lnTo>
                <a:lnTo>
                  <a:pt x="3332099" y="848726"/>
                </a:lnTo>
                <a:lnTo>
                  <a:pt x="3348796" y="880033"/>
                </a:lnTo>
                <a:lnTo>
                  <a:pt x="3365493" y="911340"/>
                </a:lnTo>
                <a:lnTo>
                  <a:pt x="3384277" y="942647"/>
                </a:lnTo>
                <a:lnTo>
                  <a:pt x="3402017" y="972911"/>
                </a:lnTo>
                <a:lnTo>
                  <a:pt x="3417671" y="1005262"/>
                </a:lnTo>
                <a:lnTo>
                  <a:pt x="3430193" y="1036569"/>
                </a:lnTo>
                <a:lnTo>
                  <a:pt x="3438542" y="1068920"/>
                </a:lnTo>
                <a:lnTo>
                  <a:pt x="3441673" y="1102314"/>
                </a:lnTo>
                <a:lnTo>
                  <a:pt x="3438542" y="1135708"/>
                </a:lnTo>
                <a:lnTo>
                  <a:pt x="3430193" y="1168059"/>
                </a:lnTo>
                <a:lnTo>
                  <a:pt x="3417671" y="1199367"/>
                </a:lnTo>
                <a:lnTo>
                  <a:pt x="3402017" y="1231717"/>
                </a:lnTo>
                <a:lnTo>
                  <a:pt x="3384277" y="1261981"/>
                </a:lnTo>
                <a:lnTo>
                  <a:pt x="3365493" y="1293289"/>
                </a:lnTo>
                <a:lnTo>
                  <a:pt x="3348796" y="1324596"/>
                </a:lnTo>
                <a:lnTo>
                  <a:pt x="3332099" y="1355902"/>
                </a:lnTo>
                <a:lnTo>
                  <a:pt x="3319576" y="1386167"/>
                </a:lnTo>
                <a:lnTo>
                  <a:pt x="3311228" y="1418518"/>
                </a:lnTo>
                <a:lnTo>
                  <a:pt x="3307054" y="1450868"/>
                </a:lnTo>
                <a:lnTo>
                  <a:pt x="3307054" y="1485306"/>
                </a:lnTo>
                <a:lnTo>
                  <a:pt x="3309140" y="1520787"/>
                </a:lnTo>
                <a:lnTo>
                  <a:pt x="3313315" y="1556269"/>
                </a:lnTo>
                <a:lnTo>
                  <a:pt x="3318532" y="1591751"/>
                </a:lnTo>
                <a:lnTo>
                  <a:pt x="3322707" y="1627232"/>
                </a:lnTo>
                <a:lnTo>
                  <a:pt x="3325838" y="1662713"/>
                </a:lnTo>
                <a:lnTo>
                  <a:pt x="3324793" y="1696108"/>
                </a:lnTo>
                <a:lnTo>
                  <a:pt x="3320620" y="1728459"/>
                </a:lnTo>
                <a:lnTo>
                  <a:pt x="3311228" y="1759766"/>
                </a:lnTo>
                <a:lnTo>
                  <a:pt x="3297661" y="1785855"/>
                </a:lnTo>
                <a:lnTo>
                  <a:pt x="3279921" y="1810902"/>
                </a:lnTo>
                <a:lnTo>
                  <a:pt x="3259049" y="1832816"/>
                </a:lnTo>
                <a:lnTo>
                  <a:pt x="3235048" y="1854730"/>
                </a:lnTo>
                <a:lnTo>
                  <a:pt x="3210001" y="1874559"/>
                </a:lnTo>
                <a:lnTo>
                  <a:pt x="3183913" y="1894387"/>
                </a:lnTo>
                <a:lnTo>
                  <a:pt x="3156781" y="1914215"/>
                </a:lnTo>
                <a:lnTo>
                  <a:pt x="3131734" y="1934042"/>
                </a:lnTo>
                <a:lnTo>
                  <a:pt x="3107732" y="1954914"/>
                </a:lnTo>
                <a:lnTo>
                  <a:pt x="3086862" y="1978916"/>
                </a:lnTo>
                <a:lnTo>
                  <a:pt x="3068077" y="2001875"/>
                </a:lnTo>
                <a:lnTo>
                  <a:pt x="3053466" y="2027963"/>
                </a:lnTo>
                <a:lnTo>
                  <a:pt x="3040944" y="2056140"/>
                </a:lnTo>
                <a:lnTo>
                  <a:pt x="3030509" y="2086404"/>
                </a:lnTo>
                <a:lnTo>
                  <a:pt x="3021117" y="2117712"/>
                </a:lnTo>
                <a:lnTo>
                  <a:pt x="3012768" y="2149019"/>
                </a:lnTo>
                <a:lnTo>
                  <a:pt x="3004419" y="2181370"/>
                </a:lnTo>
                <a:lnTo>
                  <a:pt x="2995027" y="2211633"/>
                </a:lnTo>
                <a:lnTo>
                  <a:pt x="2984592" y="2241896"/>
                </a:lnTo>
                <a:lnTo>
                  <a:pt x="2972070" y="2270073"/>
                </a:lnTo>
                <a:lnTo>
                  <a:pt x="2956415" y="2295120"/>
                </a:lnTo>
                <a:lnTo>
                  <a:pt x="2937632" y="2318077"/>
                </a:lnTo>
                <a:lnTo>
                  <a:pt x="2914674" y="2336862"/>
                </a:lnTo>
                <a:lnTo>
                  <a:pt x="2889627" y="2352515"/>
                </a:lnTo>
                <a:lnTo>
                  <a:pt x="2861451" y="2365039"/>
                </a:lnTo>
                <a:lnTo>
                  <a:pt x="2831188" y="2375474"/>
                </a:lnTo>
                <a:lnTo>
                  <a:pt x="2800925" y="2384866"/>
                </a:lnTo>
                <a:lnTo>
                  <a:pt x="2768574" y="2393215"/>
                </a:lnTo>
                <a:lnTo>
                  <a:pt x="2737267" y="2401564"/>
                </a:lnTo>
                <a:lnTo>
                  <a:pt x="2705960" y="2410956"/>
                </a:lnTo>
                <a:lnTo>
                  <a:pt x="2675697" y="2421392"/>
                </a:lnTo>
                <a:lnTo>
                  <a:pt x="2647521" y="2433915"/>
                </a:lnTo>
                <a:lnTo>
                  <a:pt x="2621432" y="2448524"/>
                </a:lnTo>
                <a:lnTo>
                  <a:pt x="2598474" y="2467308"/>
                </a:lnTo>
                <a:lnTo>
                  <a:pt x="2574472" y="2488181"/>
                </a:lnTo>
                <a:lnTo>
                  <a:pt x="2553600" y="2512183"/>
                </a:lnTo>
                <a:lnTo>
                  <a:pt x="2533772" y="2537228"/>
                </a:lnTo>
                <a:lnTo>
                  <a:pt x="2513945" y="2563317"/>
                </a:lnTo>
                <a:lnTo>
                  <a:pt x="2494117" y="2589407"/>
                </a:lnTo>
                <a:lnTo>
                  <a:pt x="2474290" y="2614453"/>
                </a:lnTo>
                <a:lnTo>
                  <a:pt x="2452374" y="2638455"/>
                </a:lnTo>
                <a:lnTo>
                  <a:pt x="2430459" y="2659326"/>
                </a:lnTo>
                <a:lnTo>
                  <a:pt x="2405415" y="2677067"/>
                </a:lnTo>
                <a:lnTo>
                  <a:pt x="2379325" y="2690634"/>
                </a:lnTo>
                <a:lnTo>
                  <a:pt x="2348018" y="2700026"/>
                </a:lnTo>
                <a:lnTo>
                  <a:pt x="2315667" y="2704200"/>
                </a:lnTo>
                <a:lnTo>
                  <a:pt x="2282274" y="2705244"/>
                </a:lnTo>
                <a:lnTo>
                  <a:pt x="2246792" y="2702113"/>
                </a:lnTo>
                <a:lnTo>
                  <a:pt x="2211312" y="2697939"/>
                </a:lnTo>
                <a:lnTo>
                  <a:pt x="2175830" y="2692721"/>
                </a:lnTo>
                <a:lnTo>
                  <a:pt x="2140349" y="2688547"/>
                </a:lnTo>
                <a:lnTo>
                  <a:pt x="2104867" y="2686459"/>
                </a:lnTo>
                <a:lnTo>
                  <a:pt x="2070430" y="2686459"/>
                </a:lnTo>
                <a:lnTo>
                  <a:pt x="2038080" y="2690634"/>
                </a:lnTo>
                <a:lnTo>
                  <a:pt x="2004686" y="2698983"/>
                </a:lnTo>
                <a:lnTo>
                  <a:pt x="1974422" y="2711505"/>
                </a:lnTo>
                <a:lnTo>
                  <a:pt x="1943116" y="2728202"/>
                </a:lnTo>
                <a:lnTo>
                  <a:pt x="1911810" y="2744900"/>
                </a:lnTo>
                <a:lnTo>
                  <a:pt x="1880502" y="2763684"/>
                </a:lnTo>
                <a:lnTo>
                  <a:pt x="1850239" y="2781425"/>
                </a:lnTo>
                <a:lnTo>
                  <a:pt x="1817888" y="2797078"/>
                </a:lnTo>
                <a:lnTo>
                  <a:pt x="1786581" y="2809601"/>
                </a:lnTo>
                <a:lnTo>
                  <a:pt x="1754230" y="2817950"/>
                </a:lnTo>
                <a:lnTo>
                  <a:pt x="1720837" y="2821080"/>
                </a:lnTo>
                <a:lnTo>
                  <a:pt x="1687443" y="2817950"/>
                </a:lnTo>
                <a:lnTo>
                  <a:pt x="1655092" y="2809601"/>
                </a:lnTo>
                <a:lnTo>
                  <a:pt x="1623786" y="2797078"/>
                </a:lnTo>
                <a:lnTo>
                  <a:pt x="1591435" y="2781425"/>
                </a:lnTo>
                <a:lnTo>
                  <a:pt x="1561171" y="2763684"/>
                </a:lnTo>
                <a:lnTo>
                  <a:pt x="1529865" y="2744900"/>
                </a:lnTo>
                <a:lnTo>
                  <a:pt x="1498558" y="2728202"/>
                </a:lnTo>
                <a:lnTo>
                  <a:pt x="1467251" y="2711505"/>
                </a:lnTo>
                <a:lnTo>
                  <a:pt x="1435945" y="2698983"/>
                </a:lnTo>
                <a:lnTo>
                  <a:pt x="1403594" y="2690634"/>
                </a:lnTo>
                <a:lnTo>
                  <a:pt x="1371243" y="2686459"/>
                </a:lnTo>
                <a:lnTo>
                  <a:pt x="1336805" y="2686459"/>
                </a:lnTo>
                <a:lnTo>
                  <a:pt x="1301324" y="2688547"/>
                </a:lnTo>
                <a:lnTo>
                  <a:pt x="1265844" y="2692721"/>
                </a:lnTo>
                <a:lnTo>
                  <a:pt x="1230362" y="2697939"/>
                </a:lnTo>
                <a:lnTo>
                  <a:pt x="1194880" y="2702113"/>
                </a:lnTo>
                <a:lnTo>
                  <a:pt x="1159400" y="2705244"/>
                </a:lnTo>
                <a:lnTo>
                  <a:pt x="1126006" y="2704200"/>
                </a:lnTo>
                <a:lnTo>
                  <a:pt x="1093656" y="2700026"/>
                </a:lnTo>
                <a:lnTo>
                  <a:pt x="1062348" y="2690634"/>
                </a:lnTo>
                <a:lnTo>
                  <a:pt x="1036260" y="2677067"/>
                </a:lnTo>
                <a:lnTo>
                  <a:pt x="1011213" y="2659326"/>
                </a:lnTo>
                <a:lnTo>
                  <a:pt x="989299" y="2638455"/>
                </a:lnTo>
                <a:lnTo>
                  <a:pt x="967384" y="2614453"/>
                </a:lnTo>
                <a:lnTo>
                  <a:pt x="947557" y="2589407"/>
                </a:lnTo>
                <a:lnTo>
                  <a:pt x="927729" y="2563317"/>
                </a:lnTo>
                <a:lnTo>
                  <a:pt x="907901" y="2537228"/>
                </a:lnTo>
                <a:lnTo>
                  <a:pt x="888073" y="2512183"/>
                </a:lnTo>
                <a:lnTo>
                  <a:pt x="867202" y="2488181"/>
                </a:lnTo>
                <a:lnTo>
                  <a:pt x="843200" y="2467308"/>
                </a:lnTo>
                <a:lnTo>
                  <a:pt x="820241" y="2448524"/>
                </a:lnTo>
                <a:lnTo>
                  <a:pt x="794152" y="2433915"/>
                </a:lnTo>
                <a:lnTo>
                  <a:pt x="765976" y="2421392"/>
                </a:lnTo>
                <a:lnTo>
                  <a:pt x="735713" y="2410956"/>
                </a:lnTo>
                <a:lnTo>
                  <a:pt x="704406" y="2401564"/>
                </a:lnTo>
                <a:lnTo>
                  <a:pt x="673099" y="2393215"/>
                </a:lnTo>
                <a:lnTo>
                  <a:pt x="640748" y="2384866"/>
                </a:lnTo>
                <a:lnTo>
                  <a:pt x="610486" y="2375474"/>
                </a:lnTo>
                <a:lnTo>
                  <a:pt x="580221" y="2365039"/>
                </a:lnTo>
                <a:lnTo>
                  <a:pt x="552047" y="2352515"/>
                </a:lnTo>
                <a:lnTo>
                  <a:pt x="527000" y="2336862"/>
                </a:lnTo>
                <a:lnTo>
                  <a:pt x="504041" y="2318077"/>
                </a:lnTo>
                <a:lnTo>
                  <a:pt x="485258" y="2295120"/>
                </a:lnTo>
                <a:lnTo>
                  <a:pt x="469605" y="2270073"/>
                </a:lnTo>
                <a:lnTo>
                  <a:pt x="457082" y="2241896"/>
                </a:lnTo>
                <a:lnTo>
                  <a:pt x="446647" y="2211633"/>
                </a:lnTo>
                <a:lnTo>
                  <a:pt x="437254" y="2181370"/>
                </a:lnTo>
                <a:lnTo>
                  <a:pt x="428905" y="2149019"/>
                </a:lnTo>
                <a:lnTo>
                  <a:pt x="420557" y="2117712"/>
                </a:lnTo>
                <a:lnTo>
                  <a:pt x="411164" y="2086404"/>
                </a:lnTo>
                <a:lnTo>
                  <a:pt x="400729" y="2056140"/>
                </a:lnTo>
                <a:lnTo>
                  <a:pt x="388206" y="2027963"/>
                </a:lnTo>
                <a:lnTo>
                  <a:pt x="373596" y="2001875"/>
                </a:lnTo>
                <a:lnTo>
                  <a:pt x="354813" y="1978916"/>
                </a:lnTo>
                <a:lnTo>
                  <a:pt x="333941" y="1954914"/>
                </a:lnTo>
                <a:lnTo>
                  <a:pt x="309939" y="1934042"/>
                </a:lnTo>
                <a:lnTo>
                  <a:pt x="283849" y="1914215"/>
                </a:lnTo>
                <a:lnTo>
                  <a:pt x="257761" y="1894387"/>
                </a:lnTo>
                <a:lnTo>
                  <a:pt x="231672" y="1874559"/>
                </a:lnTo>
                <a:lnTo>
                  <a:pt x="206626" y="1854730"/>
                </a:lnTo>
                <a:lnTo>
                  <a:pt x="182624" y="1832816"/>
                </a:lnTo>
                <a:lnTo>
                  <a:pt x="161753" y="1810902"/>
                </a:lnTo>
                <a:lnTo>
                  <a:pt x="144013" y="1785855"/>
                </a:lnTo>
                <a:lnTo>
                  <a:pt x="130447" y="1759766"/>
                </a:lnTo>
                <a:lnTo>
                  <a:pt x="121054" y="1728459"/>
                </a:lnTo>
                <a:lnTo>
                  <a:pt x="116880" y="1696108"/>
                </a:lnTo>
                <a:lnTo>
                  <a:pt x="115836" y="1662713"/>
                </a:lnTo>
                <a:lnTo>
                  <a:pt x="118967" y="1627232"/>
                </a:lnTo>
                <a:lnTo>
                  <a:pt x="123141" y="1591751"/>
                </a:lnTo>
                <a:lnTo>
                  <a:pt x="128359" y="1556269"/>
                </a:lnTo>
                <a:lnTo>
                  <a:pt x="132533" y="1520787"/>
                </a:lnTo>
                <a:lnTo>
                  <a:pt x="134621" y="1485306"/>
                </a:lnTo>
                <a:lnTo>
                  <a:pt x="134621" y="1450868"/>
                </a:lnTo>
                <a:lnTo>
                  <a:pt x="130447" y="1418518"/>
                </a:lnTo>
                <a:lnTo>
                  <a:pt x="122098" y="1386167"/>
                </a:lnTo>
                <a:lnTo>
                  <a:pt x="109575" y="1355902"/>
                </a:lnTo>
                <a:lnTo>
                  <a:pt x="93921" y="1324596"/>
                </a:lnTo>
                <a:lnTo>
                  <a:pt x="76180" y="1293289"/>
                </a:lnTo>
                <a:lnTo>
                  <a:pt x="57397" y="1261981"/>
                </a:lnTo>
                <a:lnTo>
                  <a:pt x="39656" y="1231717"/>
                </a:lnTo>
                <a:lnTo>
                  <a:pt x="24002" y="1199367"/>
                </a:lnTo>
                <a:lnTo>
                  <a:pt x="11480" y="1168059"/>
                </a:lnTo>
                <a:lnTo>
                  <a:pt x="3131" y="1135708"/>
                </a:lnTo>
                <a:lnTo>
                  <a:pt x="0" y="1102314"/>
                </a:lnTo>
                <a:lnTo>
                  <a:pt x="3131" y="1068920"/>
                </a:lnTo>
                <a:lnTo>
                  <a:pt x="11480" y="1036569"/>
                </a:lnTo>
                <a:lnTo>
                  <a:pt x="24002" y="1005262"/>
                </a:lnTo>
                <a:lnTo>
                  <a:pt x="39656" y="972911"/>
                </a:lnTo>
                <a:lnTo>
                  <a:pt x="57397" y="942647"/>
                </a:lnTo>
                <a:lnTo>
                  <a:pt x="76180" y="911340"/>
                </a:lnTo>
                <a:lnTo>
                  <a:pt x="93921" y="880033"/>
                </a:lnTo>
                <a:lnTo>
                  <a:pt x="109575" y="848726"/>
                </a:lnTo>
                <a:lnTo>
                  <a:pt x="122098" y="818462"/>
                </a:lnTo>
                <a:lnTo>
                  <a:pt x="130447" y="786111"/>
                </a:lnTo>
                <a:lnTo>
                  <a:pt x="134621" y="753761"/>
                </a:lnTo>
                <a:lnTo>
                  <a:pt x="134621" y="719323"/>
                </a:lnTo>
                <a:lnTo>
                  <a:pt x="132533" y="683841"/>
                </a:lnTo>
                <a:lnTo>
                  <a:pt x="128359" y="648360"/>
                </a:lnTo>
                <a:lnTo>
                  <a:pt x="123141" y="612878"/>
                </a:lnTo>
                <a:lnTo>
                  <a:pt x="118967" y="577396"/>
                </a:lnTo>
                <a:lnTo>
                  <a:pt x="115836" y="541915"/>
                </a:lnTo>
                <a:lnTo>
                  <a:pt x="116880" y="508521"/>
                </a:lnTo>
                <a:lnTo>
                  <a:pt x="121054" y="476170"/>
                </a:lnTo>
                <a:lnTo>
                  <a:pt x="130447" y="444862"/>
                </a:lnTo>
                <a:lnTo>
                  <a:pt x="144013" y="418773"/>
                </a:lnTo>
                <a:lnTo>
                  <a:pt x="161753" y="393728"/>
                </a:lnTo>
                <a:lnTo>
                  <a:pt x="182624" y="371812"/>
                </a:lnTo>
                <a:lnTo>
                  <a:pt x="206626" y="349898"/>
                </a:lnTo>
                <a:lnTo>
                  <a:pt x="231672" y="330069"/>
                </a:lnTo>
                <a:lnTo>
                  <a:pt x="257761" y="310241"/>
                </a:lnTo>
                <a:lnTo>
                  <a:pt x="283849" y="290414"/>
                </a:lnTo>
                <a:lnTo>
                  <a:pt x="309939" y="270586"/>
                </a:lnTo>
                <a:lnTo>
                  <a:pt x="333941" y="249715"/>
                </a:lnTo>
                <a:lnTo>
                  <a:pt x="354813" y="225713"/>
                </a:lnTo>
                <a:lnTo>
                  <a:pt x="373596" y="202754"/>
                </a:lnTo>
                <a:lnTo>
                  <a:pt x="388206" y="176665"/>
                </a:lnTo>
                <a:lnTo>
                  <a:pt x="400729" y="148488"/>
                </a:lnTo>
                <a:lnTo>
                  <a:pt x="411164" y="118224"/>
                </a:lnTo>
                <a:lnTo>
                  <a:pt x="420557" y="86916"/>
                </a:lnTo>
                <a:lnTo>
                  <a:pt x="428905" y="55609"/>
                </a:lnTo>
                <a:lnTo>
                  <a:pt x="437254" y="23258"/>
                </a:lnTo>
                <a:close/>
              </a:path>
            </a:pathLst>
          </a:custGeom>
          <a:noFill/>
          <a:extLst>
            <a:ext uri="{909E8E84-426E-40DD-AFC4-6F175D3DCCD1}">
              <a14:hiddenFill xmlns:a14="http://schemas.microsoft.com/office/drawing/2010/main">
                <a:solidFill>
                  <a:srgbClr val="FFFFFF"/>
                </a:solidFill>
              </a14:hiddenFill>
            </a:ext>
          </a:extLst>
        </p:spPr>
      </p:pic>
      <p:sp>
        <p:nvSpPr>
          <p:cNvPr id="1076" name="Freeform: Shape 1075">
            <a:extLst>
              <a:ext uri="{FF2B5EF4-FFF2-40B4-BE49-F238E27FC236}">
                <a16:creationId xmlns:a16="http://schemas.microsoft.com/office/drawing/2014/main" id="{A9F5A08E-86B5-4945-8BA9-AFC5CF695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92762" y="1"/>
            <a:ext cx="3899238" cy="4440737"/>
          </a:xfrm>
          <a:custGeom>
            <a:avLst/>
            <a:gdLst>
              <a:gd name="connsiteX0" fmla="*/ 721595 w 3899238"/>
              <a:gd name="connsiteY0" fmla="*/ 0 h 4440737"/>
              <a:gd name="connsiteX1" fmla="*/ 3899238 w 3899238"/>
              <a:gd name="connsiteY1" fmla="*/ 0 h 4440737"/>
              <a:gd name="connsiteX2" fmla="*/ 3899238 w 3899238"/>
              <a:gd name="connsiteY2" fmla="*/ 4005810 h 4440737"/>
              <a:gd name="connsiteX3" fmla="*/ 3870282 w 3899238"/>
              <a:gd name="connsiteY3" fmla="*/ 4043909 h 4440737"/>
              <a:gd name="connsiteX4" fmla="*/ 3839757 w 3899238"/>
              <a:gd name="connsiteY4" fmla="*/ 4084075 h 4440737"/>
              <a:gd name="connsiteX5" fmla="*/ 3809232 w 3899238"/>
              <a:gd name="connsiteY5" fmla="*/ 4122633 h 4440737"/>
              <a:gd name="connsiteX6" fmla="*/ 3775493 w 3899238"/>
              <a:gd name="connsiteY6" fmla="*/ 4159584 h 4440737"/>
              <a:gd name="connsiteX7" fmla="*/ 3741754 w 3899238"/>
              <a:gd name="connsiteY7" fmla="*/ 4191715 h 4440737"/>
              <a:gd name="connsiteX8" fmla="*/ 3703197 w 3899238"/>
              <a:gd name="connsiteY8" fmla="*/ 4219028 h 4440737"/>
              <a:gd name="connsiteX9" fmla="*/ 3663032 w 3899238"/>
              <a:gd name="connsiteY9" fmla="*/ 4239914 h 4440737"/>
              <a:gd name="connsiteX10" fmla="*/ 3614833 w 3899238"/>
              <a:gd name="connsiteY10" fmla="*/ 4254374 h 4440737"/>
              <a:gd name="connsiteX11" fmla="*/ 3565028 w 3899238"/>
              <a:gd name="connsiteY11" fmla="*/ 4260800 h 4440737"/>
              <a:gd name="connsiteX12" fmla="*/ 3513619 w 3899238"/>
              <a:gd name="connsiteY12" fmla="*/ 4262406 h 4440737"/>
              <a:gd name="connsiteX13" fmla="*/ 3458994 w 3899238"/>
              <a:gd name="connsiteY13" fmla="*/ 4257586 h 4440737"/>
              <a:gd name="connsiteX14" fmla="*/ 3404370 w 3899238"/>
              <a:gd name="connsiteY14" fmla="*/ 4251161 h 4440737"/>
              <a:gd name="connsiteX15" fmla="*/ 3349745 w 3899238"/>
              <a:gd name="connsiteY15" fmla="*/ 4243126 h 4440737"/>
              <a:gd name="connsiteX16" fmla="*/ 3295122 w 3899238"/>
              <a:gd name="connsiteY16" fmla="*/ 4236702 h 4440737"/>
              <a:gd name="connsiteX17" fmla="*/ 3240496 w 3899238"/>
              <a:gd name="connsiteY17" fmla="*/ 4233488 h 4440737"/>
              <a:gd name="connsiteX18" fmla="*/ 3187479 w 3899238"/>
              <a:gd name="connsiteY18" fmla="*/ 4233488 h 4440737"/>
              <a:gd name="connsiteX19" fmla="*/ 3137676 w 3899238"/>
              <a:gd name="connsiteY19" fmla="*/ 4239914 h 4440737"/>
              <a:gd name="connsiteX20" fmla="*/ 3086265 w 3899238"/>
              <a:gd name="connsiteY20" fmla="*/ 4252768 h 4440737"/>
              <a:gd name="connsiteX21" fmla="*/ 3039673 w 3899238"/>
              <a:gd name="connsiteY21" fmla="*/ 4272045 h 4440737"/>
              <a:gd name="connsiteX22" fmla="*/ 2991476 w 3899238"/>
              <a:gd name="connsiteY22" fmla="*/ 4297752 h 4440737"/>
              <a:gd name="connsiteX23" fmla="*/ 2943279 w 3899238"/>
              <a:gd name="connsiteY23" fmla="*/ 4323458 h 4440737"/>
              <a:gd name="connsiteX24" fmla="*/ 2895080 w 3899238"/>
              <a:gd name="connsiteY24" fmla="*/ 4352375 h 4440737"/>
              <a:gd name="connsiteX25" fmla="*/ 2848488 w 3899238"/>
              <a:gd name="connsiteY25" fmla="*/ 4379687 h 4440737"/>
              <a:gd name="connsiteX26" fmla="*/ 2798686 w 3899238"/>
              <a:gd name="connsiteY26" fmla="*/ 4403786 h 4440737"/>
              <a:gd name="connsiteX27" fmla="*/ 2750487 w 3899238"/>
              <a:gd name="connsiteY27" fmla="*/ 4423066 h 4440737"/>
              <a:gd name="connsiteX28" fmla="*/ 2700682 w 3899238"/>
              <a:gd name="connsiteY28" fmla="*/ 4435919 h 4440737"/>
              <a:gd name="connsiteX29" fmla="*/ 2649272 w 3899238"/>
              <a:gd name="connsiteY29" fmla="*/ 4440737 h 4440737"/>
              <a:gd name="connsiteX30" fmla="*/ 2597861 w 3899238"/>
              <a:gd name="connsiteY30" fmla="*/ 4435919 h 4440737"/>
              <a:gd name="connsiteX31" fmla="*/ 2548056 w 3899238"/>
              <a:gd name="connsiteY31" fmla="*/ 4423066 h 4440737"/>
              <a:gd name="connsiteX32" fmla="*/ 2499860 w 3899238"/>
              <a:gd name="connsiteY32" fmla="*/ 4403786 h 4440737"/>
              <a:gd name="connsiteX33" fmla="*/ 2450055 w 3899238"/>
              <a:gd name="connsiteY33" fmla="*/ 4379687 h 4440737"/>
              <a:gd name="connsiteX34" fmla="*/ 2403463 w 3899238"/>
              <a:gd name="connsiteY34" fmla="*/ 4352375 h 4440737"/>
              <a:gd name="connsiteX35" fmla="*/ 2355266 w 3899238"/>
              <a:gd name="connsiteY35" fmla="*/ 4323458 h 4440737"/>
              <a:gd name="connsiteX36" fmla="*/ 2307067 w 3899238"/>
              <a:gd name="connsiteY36" fmla="*/ 4297752 h 4440737"/>
              <a:gd name="connsiteX37" fmla="*/ 2258871 w 3899238"/>
              <a:gd name="connsiteY37" fmla="*/ 4272045 h 4440737"/>
              <a:gd name="connsiteX38" fmla="*/ 2210674 w 3899238"/>
              <a:gd name="connsiteY38" fmla="*/ 4252768 h 4440737"/>
              <a:gd name="connsiteX39" fmla="*/ 2160869 w 3899238"/>
              <a:gd name="connsiteY39" fmla="*/ 4239914 h 4440737"/>
              <a:gd name="connsiteX40" fmla="*/ 2111064 w 3899238"/>
              <a:gd name="connsiteY40" fmla="*/ 4233488 h 4440737"/>
              <a:gd name="connsiteX41" fmla="*/ 2058045 w 3899238"/>
              <a:gd name="connsiteY41" fmla="*/ 4233488 h 4440737"/>
              <a:gd name="connsiteX42" fmla="*/ 2003421 w 3899238"/>
              <a:gd name="connsiteY42" fmla="*/ 4236702 h 4440737"/>
              <a:gd name="connsiteX43" fmla="*/ 1948798 w 3899238"/>
              <a:gd name="connsiteY43" fmla="*/ 4243126 h 4440737"/>
              <a:gd name="connsiteX44" fmla="*/ 1894173 w 3899238"/>
              <a:gd name="connsiteY44" fmla="*/ 4251161 h 4440737"/>
              <a:gd name="connsiteX45" fmla="*/ 1839548 w 3899238"/>
              <a:gd name="connsiteY45" fmla="*/ 4257586 h 4440737"/>
              <a:gd name="connsiteX46" fmla="*/ 1784924 w 3899238"/>
              <a:gd name="connsiteY46" fmla="*/ 4262406 h 4440737"/>
              <a:gd name="connsiteX47" fmla="*/ 1733515 w 3899238"/>
              <a:gd name="connsiteY47" fmla="*/ 4260800 h 4440737"/>
              <a:gd name="connsiteX48" fmla="*/ 1683711 w 3899238"/>
              <a:gd name="connsiteY48" fmla="*/ 4254374 h 4440737"/>
              <a:gd name="connsiteX49" fmla="*/ 1635512 w 3899238"/>
              <a:gd name="connsiteY49" fmla="*/ 4239914 h 4440737"/>
              <a:gd name="connsiteX50" fmla="*/ 1595348 w 3899238"/>
              <a:gd name="connsiteY50" fmla="*/ 4219028 h 4440737"/>
              <a:gd name="connsiteX51" fmla="*/ 1556788 w 3899238"/>
              <a:gd name="connsiteY51" fmla="*/ 4191715 h 4440737"/>
              <a:gd name="connsiteX52" fmla="*/ 1523051 w 3899238"/>
              <a:gd name="connsiteY52" fmla="*/ 4159584 h 4440737"/>
              <a:gd name="connsiteX53" fmla="*/ 1489311 w 3899238"/>
              <a:gd name="connsiteY53" fmla="*/ 4122633 h 4440737"/>
              <a:gd name="connsiteX54" fmla="*/ 1458786 w 3899238"/>
              <a:gd name="connsiteY54" fmla="*/ 4084075 h 4440737"/>
              <a:gd name="connsiteX55" fmla="*/ 1428262 w 3899238"/>
              <a:gd name="connsiteY55" fmla="*/ 4043909 h 4440737"/>
              <a:gd name="connsiteX56" fmla="*/ 1397736 w 3899238"/>
              <a:gd name="connsiteY56" fmla="*/ 4003746 h 4440737"/>
              <a:gd name="connsiteX57" fmla="*/ 1367212 w 3899238"/>
              <a:gd name="connsiteY57" fmla="*/ 3965188 h 4440737"/>
              <a:gd name="connsiteX58" fmla="*/ 1335079 w 3899238"/>
              <a:gd name="connsiteY58" fmla="*/ 3928236 h 4440737"/>
              <a:gd name="connsiteX59" fmla="*/ 1298127 w 3899238"/>
              <a:gd name="connsiteY59" fmla="*/ 3896104 h 4440737"/>
              <a:gd name="connsiteX60" fmla="*/ 1262782 w 3899238"/>
              <a:gd name="connsiteY60" fmla="*/ 3867185 h 4440737"/>
              <a:gd name="connsiteX61" fmla="*/ 1222617 w 3899238"/>
              <a:gd name="connsiteY61" fmla="*/ 3844694 h 4440737"/>
              <a:gd name="connsiteX62" fmla="*/ 1179239 w 3899238"/>
              <a:gd name="connsiteY62" fmla="*/ 3825414 h 4440737"/>
              <a:gd name="connsiteX63" fmla="*/ 1132648 w 3899238"/>
              <a:gd name="connsiteY63" fmla="*/ 3809349 h 4440737"/>
              <a:gd name="connsiteX64" fmla="*/ 1084450 w 3899238"/>
              <a:gd name="connsiteY64" fmla="*/ 3794889 h 4440737"/>
              <a:gd name="connsiteX65" fmla="*/ 1036254 w 3899238"/>
              <a:gd name="connsiteY65" fmla="*/ 3782037 h 4440737"/>
              <a:gd name="connsiteX66" fmla="*/ 986449 w 3899238"/>
              <a:gd name="connsiteY66" fmla="*/ 3769183 h 4440737"/>
              <a:gd name="connsiteX67" fmla="*/ 939858 w 3899238"/>
              <a:gd name="connsiteY67" fmla="*/ 3754724 h 4440737"/>
              <a:gd name="connsiteX68" fmla="*/ 893265 w 3899238"/>
              <a:gd name="connsiteY68" fmla="*/ 3738658 h 4440737"/>
              <a:gd name="connsiteX69" fmla="*/ 849889 w 3899238"/>
              <a:gd name="connsiteY69" fmla="*/ 3719378 h 4440737"/>
              <a:gd name="connsiteX70" fmla="*/ 811329 w 3899238"/>
              <a:gd name="connsiteY70" fmla="*/ 3695279 h 4440737"/>
              <a:gd name="connsiteX71" fmla="*/ 775984 w 3899238"/>
              <a:gd name="connsiteY71" fmla="*/ 3666361 h 4440737"/>
              <a:gd name="connsiteX72" fmla="*/ 747067 w 3899238"/>
              <a:gd name="connsiteY72" fmla="*/ 3631017 h 4440737"/>
              <a:gd name="connsiteX73" fmla="*/ 722968 w 3899238"/>
              <a:gd name="connsiteY73" fmla="*/ 3592458 h 4440737"/>
              <a:gd name="connsiteX74" fmla="*/ 703688 w 3899238"/>
              <a:gd name="connsiteY74" fmla="*/ 3549080 h 4440737"/>
              <a:gd name="connsiteX75" fmla="*/ 687623 w 3899238"/>
              <a:gd name="connsiteY75" fmla="*/ 3502490 h 4440737"/>
              <a:gd name="connsiteX76" fmla="*/ 673164 w 3899238"/>
              <a:gd name="connsiteY76" fmla="*/ 3455899 h 4440737"/>
              <a:gd name="connsiteX77" fmla="*/ 660311 w 3899238"/>
              <a:gd name="connsiteY77" fmla="*/ 3406094 h 4440737"/>
              <a:gd name="connsiteX78" fmla="*/ 647457 w 3899238"/>
              <a:gd name="connsiteY78" fmla="*/ 3357897 h 4440737"/>
              <a:gd name="connsiteX79" fmla="*/ 632998 w 3899238"/>
              <a:gd name="connsiteY79" fmla="*/ 3309699 h 4440737"/>
              <a:gd name="connsiteX80" fmla="*/ 616932 w 3899238"/>
              <a:gd name="connsiteY80" fmla="*/ 3263106 h 4440737"/>
              <a:gd name="connsiteX81" fmla="*/ 597652 w 3899238"/>
              <a:gd name="connsiteY81" fmla="*/ 3219728 h 4440737"/>
              <a:gd name="connsiteX82" fmla="*/ 575160 w 3899238"/>
              <a:gd name="connsiteY82" fmla="*/ 3179564 h 4440737"/>
              <a:gd name="connsiteX83" fmla="*/ 546244 w 3899238"/>
              <a:gd name="connsiteY83" fmla="*/ 3144219 h 4440737"/>
              <a:gd name="connsiteX84" fmla="*/ 514110 w 3899238"/>
              <a:gd name="connsiteY84" fmla="*/ 3107267 h 4440737"/>
              <a:gd name="connsiteX85" fmla="*/ 477159 w 3899238"/>
              <a:gd name="connsiteY85" fmla="*/ 3075136 h 4440737"/>
              <a:gd name="connsiteX86" fmla="*/ 436993 w 3899238"/>
              <a:gd name="connsiteY86" fmla="*/ 3044611 h 4440737"/>
              <a:gd name="connsiteX87" fmla="*/ 396829 w 3899238"/>
              <a:gd name="connsiteY87" fmla="*/ 3014086 h 4440737"/>
              <a:gd name="connsiteX88" fmla="*/ 356664 w 3899238"/>
              <a:gd name="connsiteY88" fmla="*/ 2983561 h 4440737"/>
              <a:gd name="connsiteX89" fmla="*/ 318105 w 3899238"/>
              <a:gd name="connsiteY89" fmla="*/ 2953035 h 4440737"/>
              <a:gd name="connsiteX90" fmla="*/ 281154 w 3899238"/>
              <a:gd name="connsiteY90" fmla="*/ 2919298 h 4440737"/>
              <a:gd name="connsiteX91" fmla="*/ 249022 w 3899238"/>
              <a:gd name="connsiteY91" fmla="*/ 2885559 h 4440737"/>
              <a:gd name="connsiteX92" fmla="*/ 221711 w 3899238"/>
              <a:gd name="connsiteY92" fmla="*/ 2847001 h 4440737"/>
              <a:gd name="connsiteX93" fmla="*/ 200826 w 3899238"/>
              <a:gd name="connsiteY93" fmla="*/ 2806837 h 4440737"/>
              <a:gd name="connsiteX94" fmla="*/ 186366 w 3899238"/>
              <a:gd name="connsiteY94" fmla="*/ 2758640 h 4440737"/>
              <a:gd name="connsiteX95" fmla="*/ 179940 w 3899238"/>
              <a:gd name="connsiteY95" fmla="*/ 2708835 h 4440737"/>
              <a:gd name="connsiteX96" fmla="*/ 178332 w 3899238"/>
              <a:gd name="connsiteY96" fmla="*/ 2657422 h 4440737"/>
              <a:gd name="connsiteX97" fmla="*/ 183152 w 3899238"/>
              <a:gd name="connsiteY97" fmla="*/ 2602799 h 4440737"/>
              <a:gd name="connsiteX98" fmla="*/ 189578 w 3899238"/>
              <a:gd name="connsiteY98" fmla="*/ 2548175 h 4440737"/>
              <a:gd name="connsiteX99" fmla="*/ 197611 w 3899238"/>
              <a:gd name="connsiteY99" fmla="*/ 2493550 h 4440737"/>
              <a:gd name="connsiteX100" fmla="*/ 204038 w 3899238"/>
              <a:gd name="connsiteY100" fmla="*/ 2438927 h 4440737"/>
              <a:gd name="connsiteX101" fmla="*/ 207252 w 3899238"/>
              <a:gd name="connsiteY101" fmla="*/ 2384303 h 4440737"/>
              <a:gd name="connsiteX102" fmla="*/ 207252 w 3899238"/>
              <a:gd name="connsiteY102" fmla="*/ 2331284 h 4440737"/>
              <a:gd name="connsiteX103" fmla="*/ 200826 w 3899238"/>
              <a:gd name="connsiteY103" fmla="*/ 2281482 h 4440737"/>
              <a:gd name="connsiteX104" fmla="*/ 187972 w 3899238"/>
              <a:gd name="connsiteY104" fmla="*/ 2231678 h 4440737"/>
              <a:gd name="connsiteX105" fmla="*/ 168693 w 3899238"/>
              <a:gd name="connsiteY105" fmla="*/ 2185085 h 4440737"/>
              <a:gd name="connsiteX106" fmla="*/ 144595 w 3899238"/>
              <a:gd name="connsiteY106" fmla="*/ 2136888 h 4440737"/>
              <a:gd name="connsiteX107" fmla="*/ 117281 w 3899238"/>
              <a:gd name="connsiteY107" fmla="*/ 2088692 h 4440737"/>
              <a:gd name="connsiteX108" fmla="*/ 88364 w 3899238"/>
              <a:gd name="connsiteY108" fmla="*/ 2040493 h 4440737"/>
              <a:gd name="connsiteX109" fmla="*/ 61052 w 3899238"/>
              <a:gd name="connsiteY109" fmla="*/ 1993900 h 4440737"/>
              <a:gd name="connsiteX110" fmla="*/ 36952 w 3899238"/>
              <a:gd name="connsiteY110" fmla="*/ 1944098 h 4440737"/>
              <a:gd name="connsiteX111" fmla="*/ 17674 w 3899238"/>
              <a:gd name="connsiteY111" fmla="*/ 1895899 h 4440737"/>
              <a:gd name="connsiteX112" fmla="*/ 4821 w 3899238"/>
              <a:gd name="connsiteY112" fmla="*/ 1846094 h 4440737"/>
              <a:gd name="connsiteX113" fmla="*/ 0 w 3899238"/>
              <a:gd name="connsiteY113" fmla="*/ 1794683 h 4440737"/>
              <a:gd name="connsiteX114" fmla="*/ 4821 w 3899238"/>
              <a:gd name="connsiteY114" fmla="*/ 1743274 h 4440737"/>
              <a:gd name="connsiteX115" fmla="*/ 17674 w 3899238"/>
              <a:gd name="connsiteY115" fmla="*/ 1693470 h 4440737"/>
              <a:gd name="connsiteX116" fmla="*/ 36952 w 3899238"/>
              <a:gd name="connsiteY116" fmla="*/ 1645271 h 4440737"/>
              <a:gd name="connsiteX117" fmla="*/ 61052 w 3899238"/>
              <a:gd name="connsiteY117" fmla="*/ 1595468 h 4440737"/>
              <a:gd name="connsiteX118" fmla="*/ 88364 w 3899238"/>
              <a:gd name="connsiteY118" fmla="*/ 1548875 h 4440737"/>
              <a:gd name="connsiteX119" fmla="*/ 117281 w 3899238"/>
              <a:gd name="connsiteY119" fmla="*/ 1500679 h 4440737"/>
              <a:gd name="connsiteX120" fmla="*/ 144595 w 3899238"/>
              <a:gd name="connsiteY120" fmla="*/ 1452481 h 4440737"/>
              <a:gd name="connsiteX121" fmla="*/ 168693 w 3899238"/>
              <a:gd name="connsiteY121" fmla="*/ 1404284 h 4440737"/>
              <a:gd name="connsiteX122" fmla="*/ 187972 w 3899238"/>
              <a:gd name="connsiteY122" fmla="*/ 1357691 h 4440737"/>
              <a:gd name="connsiteX123" fmla="*/ 200826 w 3899238"/>
              <a:gd name="connsiteY123" fmla="*/ 1307887 h 4440737"/>
              <a:gd name="connsiteX124" fmla="*/ 207252 w 3899238"/>
              <a:gd name="connsiteY124" fmla="*/ 1258084 h 4440737"/>
              <a:gd name="connsiteX125" fmla="*/ 207252 w 3899238"/>
              <a:gd name="connsiteY125" fmla="*/ 1205067 h 4440737"/>
              <a:gd name="connsiteX126" fmla="*/ 204038 w 3899238"/>
              <a:gd name="connsiteY126" fmla="*/ 1150442 h 4440737"/>
              <a:gd name="connsiteX127" fmla="*/ 197611 w 3899238"/>
              <a:gd name="connsiteY127" fmla="*/ 1095818 h 4440737"/>
              <a:gd name="connsiteX128" fmla="*/ 189578 w 3899238"/>
              <a:gd name="connsiteY128" fmla="*/ 1041193 h 4440737"/>
              <a:gd name="connsiteX129" fmla="*/ 183152 w 3899238"/>
              <a:gd name="connsiteY129" fmla="*/ 986570 h 4440737"/>
              <a:gd name="connsiteX130" fmla="*/ 178332 w 3899238"/>
              <a:gd name="connsiteY130" fmla="*/ 931946 h 4440737"/>
              <a:gd name="connsiteX131" fmla="*/ 179940 w 3899238"/>
              <a:gd name="connsiteY131" fmla="*/ 880535 h 4440737"/>
              <a:gd name="connsiteX132" fmla="*/ 186366 w 3899238"/>
              <a:gd name="connsiteY132" fmla="*/ 830731 h 4440737"/>
              <a:gd name="connsiteX133" fmla="*/ 200826 w 3899238"/>
              <a:gd name="connsiteY133" fmla="*/ 782532 h 4440737"/>
              <a:gd name="connsiteX134" fmla="*/ 221711 w 3899238"/>
              <a:gd name="connsiteY134" fmla="*/ 742369 h 4440737"/>
              <a:gd name="connsiteX135" fmla="*/ 249022 w 3899238"/>
              <a:gd name="connsiteY135" fmla="*/ 703811 h 4440737"/>
              <a:gd name="connsiteX136" fmla="*/ 281154 w 3899238"/>
              <a:gd name="connsiteY136" fmla="*/ 670071 h 4440737"/>
              <a:gd name="connsiteX137" fmla="*/ 318105 w 3899238"/>
              <a:gd name="connsiteY137" fmla="*/ 636334 h 4440737"/>
              <a:gd name="connsiteX138" fmla="*/ 356664 w 3899238"/>
              <a:gd name="connsiteY138" fmla="*/ 605807 h 4440737"/>
              <a:gd name="connsiteX139" fmla="*/ 396829 w 3899238"/>
              <a:gd name="connsiteY139" fmla="*/ 575282 h 4440737"/>
              <a:gd name="connsiteX140" fmla="*/ 436993 w 3899238"/>
              <a:gd name="connsiteY140" fmla="*/ 544757 h 4440737"/>
              <a:gd name="connsiteX141" fmla="*/ 477159 w 3899238"/>
              <a:gd name="connsiteY141" fmla="*/ 514232 h 4440737"/>
              <a:gd name="connsiteX142" fmla="*/ 514110 w 3899238"/>
              <a:gd name="connsiteY142" fmla="*/ 482101 h 4440737"/>
              <a:gd name="connsiteX143" fmla="*/ 546244 w 3899238"/>
              <a:gd name="connsiteY143" fmla="*/ 445150 h 4440737"/>
              <a:gd name="connsiteX144" fmla="*/ 575160 w 3899238"/>
              <a:gd name="connsiteY144" fmla="*/ 409804 h 4440737"/>
              <a:gd name="connsiteX145" fmla="*/ 597652 w 3899238"/>
              <a:gd name="connsiteY145" fmla="*/ 369640 h 4440737"/>
              <a:gd name="connsiteX146" fmla="*/ 616932 w 3899238"/>
              <a:gd name="connsiteY146" fmla="*/ 326262 h 4440737"/>
              <a:gd name="connsiteX147" fmla="*/ 632998 w 3899238"/>
              <a:gd name="connsiteY147" fmla="*/ 279670 h 4440737"/>
              <a:gd name="connsiteX148" fmla="*/ 647457 w 3899238"/>
              <a:gd name="connsiteY148" fmla="*/ 231471 h 4440737"/>
              <a:gd name="connsiteX149" fmla="*/ 660311 w 3899238"/>
              <a:gd name="connsiteY149" fmla="*/ 183274 h 4440737"/>
              <a:gd name="connsiteX150" fmla="*/ 673164 w 3899238"/>
              <a:gd name="connsiteY150" fmla="*/ 133470 h 4440737"/>
              <a:gd name="connsiteX151" fmla="*/ 687623 w 3899238"/>
              <a:gd name="connsiteY151" fmla="*/ 86880 h 4440737"/>
              <a:gd name="connsiteX152" fmla="*/ 703688 w 3899238"/>
              <a:gd name="connsiteY152" fmla="*/ 40287 h 4440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899238" h="4440737">
                <a:moveTo>
                  <a:pt x="721595" y="0"/>
                </a:moveTo>
                <a:lnTo>
                  <a:pt x="3899238" y="0"/>
                </a:lnTo>
                <a:lnTo>
                  <a:pt x="3899238" y="4005810"/>
                </a:lnTo>
                <a:lnTo>
                  <a:pt x="3870282" y="4043909"/>
                </a:lnTo>
                <a:lnTo>
                  <a:pt x="3839757" y="4084075"/>
                </a:lnTo>
                <a:lnTo>
                  <a:pt x="3809232" y="4122633"/>
                </a:lnTo>
                <a:lnTo>
                  <a:pt x="3775493" y="4159584"/>
                </a:lnTo>
                <a:lnTo>
                  <a:pt x="3741754" y="4191715"/>
                </a:lnTo>
                <a:lnTo>
                  <a:pt x="3703197" y="4219028"/>
                </a:lnTo>
                <a:lnTo>
                  <a:pt x="3663032" y="4239914"/>
                </a:lnTo>
                <a:lnTo>
                  <a:pt x="3614833" y="4254374"/>
                </a:lnTo>
                <a:lnTo>
                  <a:pt x="3565028" y="4260800"/>
                </a:lnTo>
                <a:lnTo>
                  <a:pt x="3513619" y="4262406"/>
                </a:lnTo>
                <a:lnTo>
                  <a:pt x="3458994" y="4257586"/>
                </a:lnTo>
                <a:lnTo>
                  <a:pt x="3404370" y="4251161"/>
                </a:lnTo>
                <a:lnTo>
                  <a:pt x="3349745" y="4243126"/>
                </a:lnTo>
                <a:lnTo>
                  <a:pt x="3295122" y="4236702"/>
                </a:lnTo>
                <a:lnTo>
                  <a:pt x="3240496" y="4233488"/>
                </a:lnTo>
                <a:lnTo>
                  <a:pt x="3187479" y="4233488"/>
                </a:lnTo>
                <a:lnTo>
                  <a:pt x="3137676" y="4239914"/>
                </a:lnTo>
                <a:lnTo>
                  <a:pt x="3086265" y="4252768"/>
                </a:lnTo>
                <a:lnTo>
                  <a:pt x="3039673" y="4272045"/>
                </a:lnTo>
                <a:lnTo>
                  <a:pt x="2991476" y="4297752"/>
                </a:lnTo>
                <a:lnTo>
                  <a:pt x="2943279" y="4323458"/>
                </a:lnTo>
                <a:lnTo>
                  <a:pt x="2895080" y="4352375"/>
                </a:lnTo>
                <a:lnTo>
                  <a:pt x="2848488" y="4379687"/>
                </a:lnTo>
                <a:lnTo>
                  <a:pt x="2798686" y="4403786"/>
                </a:lnTo>
                <a:lnTo>
                  <a:pt x="2750487" y="4423066"/>
                </a:lnTo>
                <a:lnTo>
                  <a:pt x="2700682" y="4435919"/>
                </a:lnTo>
                <a:lnTo>
                  <a:pt x="2649272" y="4440737"/>
                </a:lnTo>
                <a:lnTo>
                  <a:pt x="2597861" y="4435919"/>
                </a:lnTo>
                <a:lnTo>
                  <a:pt x="2548056" y="4423066"/>
                </a:lnTo>
                <a:lnTo>
                  <a:pt x="2499860" y="4403786"/>
                </a:lnTo>
                <a:lnTo>
                  <a:pt x="2450055" y="4379687"/>
                </a:lnTo>
                <a:lnTo>
                  <a:pt x="2403463" y="4352375"/>
                </a:lnTo>
                <a:lnTo>
                  <a:pt x="2355266" y="4323458"/>
                </a:lnTo>
                <a:lnTo>
                  <a:pt x="2307067" y="4297752"/>
                </a:lnTo>
                <a:lnTo>
                  <a:pt x="2258871" y="4272045"/>
                </a:lnTo>
                <a:lnTo>
                  <a:pt x="2210674" y="4252768"/>
                </a:lnTo>
                <a:lnTo>
                  <a:pt x="2160869" y="4239914"/>
                </a:lnTo>
                <a:lnTo>
                  <a:pt x="2111064" y="4233488"/>
                </a:lnTo>
                <a:lnTo>
                  <a:pt x="2058045" y="4233488"/>
                </a:lnTo>
                <a:lnTo>
                  <a:pt x="2003421" y="4236702"/>
                </a:lnTo>
                <a:lnTo>
                  <a:pt x="1948798" y="4243126"/>
                </a:lnTo>
                <a:lnTo>
                  <a:pt x="1894173" y="4251161"/>
                </a:lnTo>
                <a:lnTo>
                  <a:pt x="1839548" y="4257586"/>
                </a:lnTo>
                <a:lnTo>
                  <a:pt x="1784924" y="4262406"/>
                </a:lnTo>
                <a:lnTo>
                  <a:pt x="1733515" y="4260800"/>
                </a:lnTo>
                <a:lnTo>
                  <a:pt x="1683711" y="4254374"/>
                </a:lnTo>
                <a:lnTo>
                  <a:pt x="1635512" y="4239914"/>
                </a:lnTo>
                <a:lnTo>
                  <a:pt x="1595348" y="4219028"/>
                </a:lnTo>
                <a:lnTo>
                  <a:pt x="1556788" y="4191715"/>
                </a:lnTo>
                <a:lnTo>
                  <a:pt x="1523051" y="4159584"/>
                </a:lnTo>
                <a:lnTo>
                  <a:pt x="1489311" y="4122633"/>
                </a:lnTo>
                <a:lnTo>
                  <a:pt x="1458786" y="4084075"/>
                </a:lnTo>
                <a:lnTo>
                  <a:pt x="1428262" y="4043909"/>
                </a:lnTo>
                <a:lnTo>
                  <a:pt x="1397736" y="4003746"/>
                </a:lnTo>
                <a:lnTo>
                  <a:pt x="1367212" y="3965188"/>
                </a:lnTo>
                <a:lnTo>
                  <a:pt x="1335079" y="3928236"/>
                </a:lnTo>
                <a:lnTo>
                  <a:pt x="1298127" y="3896104"/>
                </a:lnTo>
                <a:lnTo>
                  <a:pt x="1262782" y="3867185"/>
                </a:lnTo>
                <a:lnTo>
                  <a:pt x="1222617" y="3844694"/>
                </a:lnTo>
                <a:lnTo>
                  <a:pt x="1179239" y="3825414"/>
                </a:lnTo>
                <a:lnTo>
                  <a:pt x="1132648" y="3809349"/>
                </a:lnTo>
                <a:lnTo>
                  <a:pt x="1084450" y="3794889"/>
                </a:lnTo>
                <a:lnTo>
                  <a:pt x="1036254" y="3782037"/>
                </a:lnTo>
                <a:lnTo>
                  <a:pt x="986449" y="3769183"/>
                </a:lnTo>
                <a:lnTo>
                  <a:pt x="939858" y="3754724"/>
                </a:lnTo>
                <a:lnTo>
                  <a:pt x="893265" y="3738658"/>
                </a:lnTo>
                <a:lnTo>
                  <a:pt x="849889" y="3719378"/>
                </a:lnTo>
                <a:lnTo>
                  <a:pt x="811329" y="3695279"/>
                </a:lnTo>
                <a:lnTo>
                  <a:pt x="775984" y="3666361"/>
                </a:lnTo>
                <a:lnTo>
                  <a:pt x="747067" y="3631017"/>
                </a:lnTo>
                <a:lnTo>
                  <a:pt x="722968" y="3592458"/>
                </a:lnTo>
                <a:lnTo>
                  <a:pt x="703688" y="3549080"/>
                </a:lnTo>
                <a:lnTo>
                  <a:pt x="687623" y="3502490"/>
                </a:lnTo>
                <a:lnTo>
                  <a:pt x="673164" y="3455899"/>
                </a:lnTo>
                <a:lnTo>
                  <a:pt x="660311" y="3406094"/>
                </a:lnTo>
                <a:lnTo>
                  <a:pt x="647457" y="3357897"/>
                </a:lnTo>
                <a:lnTo>
                  <a:pt x="632998" y="3309699"/>
                </a:lnTo>
                <a:lnTo>
                  <a:pt x="616932" y="3263106"/>
                </a:lnTo>
                <a:lnTo>
                  <a:pt x="597652" y="3219728"/>
                </a:lnTo>
                <a:lnTo>
                  <a:pt x="575160" y="3179564"/>
                </a:lnTo>
                <a:lnTo>
                  <a:pt x="546244" y="3144219"/>
                </a:lnTo>
                <a:lnTo>
                  <a:pt x="514110" y="3107267"/>
                </a:lnTo>
                <a:lnTo>
                  <a:pt x="477159" y="3075136"/>
                </a:lnTo>
                <a:lnTo>
                  <a:pt x="436993" y="3044611"/>
                </a:lnTo>
                <a:lnTo>
                  <a:pt x="396829" y="3014086"/>
                </a:lnTo>
                <a:lnTo>
                  <a:pt x="356664" y="2983561"/>
                </a:lnTo>
                <a:lnTo>
                  <a:pt x="318105" y="2953035"/>
                </a:lnTo>
                <a:lnTo>
                  <a:pt x="281154" y="2919298"/>
                </a:lnTo>
                <a:lnTo>
                  <a:pt x="249022" y="2885559"/>
                </a:lnTo>
                <a:lnTo>
                  <a:pt x="221711" y="2847001"/>
                </a:lnTo>
                <a:lnTo>
                  <a:pt x="200826" y="2806837"/>
                </a:lnTo>
                <a:lnTo>
                  <a:pt x="186366" y="2758640"/>
                </a:lnTo>
                <a:lnTo>
                  <a:pt x="179940" y="2708835"/>
                </a:lnTo>
                <a:lnTo>
                  <a:pt x="178332" y="2657422"/>
                </a:lnTo>
                <a:lnTo>
                  <a:pt x="183152" y="2602799"/>
                </a:lnTo>
                <a:lnTo>
                  <a:pt x="189578" y="2548175"/>
                </a:lnTo>
                <a:lnTo>
                  <a:pt x="197611" y="2493550"/>
                </a:lnTo>
                <a:lnTo>
                  <a:pt x="204038" y="2438927"/>
                </a:lnTo>
                <a:lnTo>
                  <a:pt x="207252" y="2384303"/>
                </a:lnTo>
                <a:lnTo>
                  <a:pt x="207252" y="2331284"/>
                </a:lnTo>
                <a:lnTo>
                  <a:pt x="200826" y="2281482"/>
                </a:lnTo>
                <a:lnTo>
                  <a:pt x="187972" y="2231678"/>
                </a:lnTo>
                <a:lnTo>
                  <a:pt x="168693" y="2185085"/>
                </a:lnTo>
                <a:lnTo>
                  <a:pt x="144595" y="2136888"/>
                </a:lnTo>
                <a:lnTo>
                  <a:pt x="117281" y="2088692"/>
                </a:lnTo>
                <a:lnTo>
                  <a:pt x="88364" y="2040493"/>
                </a:lnTo>
                <a:lnTo>
                  <a:pt x="61052" y="1993900"/>
                </a:lnTo>
                <a:lnTo>
                  <a:pt x="36952" y="1944098"/>
                </a:lnTo>
                <a:lnTo>
                  <a:pt x="17674" y="1895899"/>
                </a:lnTo>
                <a:lnTo>
                  <a:pt x="4821" y="1846094"/>
                </a:lnTo>
                <a:lnTo>
                  <a:pt x="0" y="1794683"/>
                </a:lnTo>
                <a:lnTo>
                  <a:pt x="4821" y="1743274"/>
                </a:lnTo>
                <a:lnTo>
                  <a:pt x="17674" y="1693470"/>
                </a:lnTo>
                <a:lnTo>
                  <a:pt x="36952" y="1645271"/>
                </a:lnTo>
                <a:lnTo>
                  <a:pt x="61052" y="1595468"/>
                </a:lnTo>
                <a:lnTo>
                  <a:pt x="88364" y="1548875"/>
                </a:lnTo>
                <a:lnTo>
                  <a:pt x="117281" y="1500679"/>
                </a:lnTo>
                <a:lnTo>
                  <a:pt x="144595" y="1452481"/>
                </a:lnTo>
                <a:lnTo>
                  <a:pt x="168693" y="1404284"/>
                </a:lnTo>
                <a:lnTo>
                  <a:pt x="187972" y="1357691"/>
                </a:lnTo>
                <a:lnTo>
                  <a:pt x="200826" y="1307887"/>
                </a:lnTo>
                <a:lnTo>
                  <a:pt x="207252" y="1258084"/>
                </a:lnTo>
                <a:lnTo>
                  <a:pt x="207252" y="1205067"/>
                </a:lnTo>
                <a:lnTo>
                  <a:pt x="204038" y="1150442"/>
                </a:lnTo>
                <a:lnTo>
                  <a:pt x="197611" y="1095818"/>
                </a:lnTo>
                <a:lnTo>
                  <a:pt x="189578" y="1041193"/>
                </a:lnTo>
                <a:lnTo>
                  <a:pt x="183152" y="986570"/>
                </a:lnTo>
                <a:lnTo>
                  <a:pt x="178332" y="931946"/>
                </a:lnTo>
                <a:lnTo>
                  <a:pt x="179940" y="880535"/>
                </a:lnTo>
                <a:lnTo>
                  <a:pt x="186366" y="830731"/>
                </a:lnTo>
                <a:lnTo>
                  <a:pt x="200826" y="782532"/>
                </a:lnTo>
                <a:lnTo>
                  <a:pt x="221711" y="742369"/>
                </a:lnTo>
                <a:lnTo>
                  <a:pt x="249022" y="703811"/>
                </a:lnTo>
                <a:lnTo>
                  <a:pt x="281154" y="670071"/>
                </a:lnTo>
                <a:lnTo>
                  <a:pt x="318105" y="636334"/>
                </a:lnTo>
                <a:lnTo>
                  <a:pt x="356664" y="605807"/>
                </a:lnTo>
                <a:lnTo>
                  <a:pt x="396829" y="575282"/>
                </a:lnTo>
                <a:lnTo>
                  <a:pt x="436993" y="544757"/>
                </a:lnTo>
                <a:lnTo>
                  <a:pt x="477159" y="514232"/>
                </a:lnTo>
                <a:lnTo>
                  <a:pt x="514110" y="482101"/>
                </a:lnTo>
                <a:lnTo>
                  <a:pt x="546244" y="445150"/>
                </a:lnTo>
                <a:lnTo>
                  <a:pt x="575160" y="409804"/>
                </a:lnTo>
                <a:lnTo>
                  <a:pt x="597652" y="369640"/>
                </a:lnTo>
                <a:lnTo>
                  <a:pt x="616932" y="326262"/>
                </a:lnTo>
                <a:lnTo>
                  <a:pt x="632998" y="279670"/>
                </a:lnTo>
                <a:lnTo>
                  <a:pt x="647457" y="231471"/>
                </a:lnTo>
                <a:lnTo>
                  <a:pt x="660311" y="183274"/>
                </a:lnTo>
                <a:lnTo>
                  <a:pt x="673164" y="133470"/>
                </a:lnTo>
                <a:lnTo>
                  <a:pt x="687623" y="86880"/>
                </a:lnTo>
                <a:lnTo>
                  <a:pt x="703688" y="40287"/>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1030" name="Picture 6">
            <a:extLst>
              <a:ext uri="{FF2B5EF4-FFF2-40B4-BE49-F238E27FC236}">
                <a16:creationId xmlns:a16="http://schemas.microsoft.com/office/drawing/2014/main" id="{5068E1FE-3A97-5C40-394C-1F59D096A9B0}"/>
              </a:ext>
            </a:extLst>
          </p:cNvPr>
          <p:cNvPicPr>
            <a:picLocks noChangeAspect="1" noChangeArrowheads="1"/>
          </p:cNvPicPr>
          <p:nvPr/>
        </p:nvPicPr>
        <p:blipFill>
          <a:blip r:embed="rId4"/>
          <a:srcRect l="4047" r="4047"/>
          <a:stretch/>
        </p:blipFill>
        <p:spPr bwMode="auto">
          <a:xfrm>
            <a:off x="8374896" y="-1"/>
            <a:ext cx="3817105" cy="4358732"/>
          </a:xfrm>
          <a:custGeom>
            <a:avLst/>
            <a:gdLst/>
            <a:ahLst/>
            <a:cxnLst/>
            <a:rect l="l" t="t" r="r" b="b"/>
            <a:pathLst>
              <a:path w="3817105" h="4358732">
                <a:moveTo>
                  <a:pt x="736393" y="0"/>
                </a:moveTo>
                <a:lnTo>
                  <a:pt x="3817105" y="0"/>
                </a:lnTo>
                <a:lnTo>
                  <a:pt x="3817105" y="3889118"/>
                </a:lnTo>
                <a:lnTo>
                  <a:pt x="3809451" y="3897920"/>
                </a:lnTo>
                <a:lnTo>
                  <a:pt x="3779873" y="3935283"/>
                </a:lnTo>
                <a:lnTo>
                  <a:pt x="3750294" y="3974202"/>
                </a:lnTo>
                <a:lnTo>
                  <a:pt x="3720715" y="4013123"/>
                </a:lnTo>
                <a:lnTo>
                  <a:pt x="3691137" y="4050486"/>
                </a:lnTo>
                <a:lnTo>
                  <a:pt x="3658443" y="4086293"/>
                </a:lnTo>
                <a:lnTo>
                  <a:pt x="3625750" y="4117428"/>
                </a:lnTo>
                <a:lnTo>
                  <a:pt x="3588389" y="4143894"/>
                </a:lnTo>
                <a:lnTo>
                  <a:pt x="3549469" y="4164133"/>
                </a:lnTo>
                <a:lnTo>
                  <a:pt x="3502765" y="4178144"/>
                </a:lnTo>
                <a:lnTo>
                  <a:pt x="3454504" y="4184371"/>
                </a:lnTo>
                <a:lnTo>
                  <a:pt x="3404689" y="4185928"/>
                </a:lnTo>
                <a:lnTo>
                  <a:pt x="3351757" y="4181257"/>
                </a:lnTo>
                <a:lnTo>
                  <a:pt x="3298827" y="4175031"/>
                </a:lnTo>
                <a:lnTo>
                  <a:pt x="3245895" y="4167246"/>
                </a:lnTo>
                <a:lnTo>
                  <a:pt x="3192965" y="4161020"/>
                </a:lnTo>
                <a:lnTo>
                  <a:pt x="3140033" y="4157905"/>
                </a:lnTo>
                <a:lnTo>
                  <a:pt x="3088660" y="4157905"/>
                </a:lnTo>
                <a:lnTo>
                  <a:pt x="3040401" y="4164133"/>
                </a:lnTo>
                <a:lnTo>
                  <a:pt x="2990584" y="4176588"/>
                </a:lnTo>
                <a:lnTo>
                  <a:pt x="2945436" y="4195268"/>
                </a:lnTo>
                <a:lnTo>
                  <a:pt x="2898733" y="4220178"/>
                </a:lnTo>
                <a:lnTo>
                  <a:pt x="2852031" y="4245087"/>
                </a:lnTo>
                <a:lnTo>
                  <a:pt x="2805326" y="4273108"/>
                </a:lnTo>
                <a:lnTo>
                  <a:pt x="2760179" y="4299574"/>
                </a:lnTo>
                <a:lnTo>
                  <a:pt x="2711919" y="4322926"/>
                </a:lnTo>
                <a:lnTo>
                  <a:pt x="2665215" y="4341608"/>
                </a:lnTo>
                <a:lnTo>
                  <a:pt x="2616954" y="4354063"/>
                </a:lnTo>
                <a:lnTo>
                  <a:pt x="2567139" y="4358732"/>
                </a:lnTo>
                <a:lnTo>
                  <a:pt x="2517322" y="4354063"/>
                </a:lnTo>
                <a:lnTo>
                  <a:pt x="2469061" y="4341608"/>
                </a:lnTo>
                <a:lnTo>
                  <a:pt x="2422358" y="4322926"/>
                </a:lnTo>
                <a:lnTo>
                  <a:pt x="2374097" y="4299574"/>
                </a:lnTo>
                <a:lnTo>
                  <a:pt x="2328950" y="4273108"/>
                </a:lnTo>
                <a:lnTo>
                  <a:pt x="2282247" y="4245087"/>
                </a:lnTo>
                <a:lnTo>
                  <a:pt x="2235543" y="4220178"/>
                </a:lnTo>
                <a:lnTo>
                  <a:pt x="2188840" y="4195268"/>
                </a:lnTo>
                <a:lnTo>
                  <a:pt x="2142137" y="4176588"/>
                </a:lnTo>
                <a:lnTo>
                  <a:pt x="2093877" y="4164133"/>
                </a:lnTo>
                <a:lnTo>
                  <a:pt x="2045616" y="4157905"/>
                </a:lnTo>
                <a:lnTo>
                  <a:pt x="1994241" y="4157905"/>
                </a:lnTo>
                <a:lnTo>
                  <a:pt x="1941311" y="4161020"/>
                </a:lnTo>
                <a:lnTo>
                  <a:pt x="1888381" y="4167246"/>
                </a:lnTo>
                <a:lnTo>
                  <a:pt x="1835449" y="4175031"/>
                </a:lnTo>
                <a:lnTo>
                  <a:pt x="1782517" y="4181257"/>
                </a:lnTo>
                <a:lnTo>
                  <a:pt x="1729587" y="4185928"/>
                </a:lnTo>
                <a:lnTo>
                  <a:pt x="1679772" y="4184371"/>
                </a:lnTo>
                <a:lnTo>
                  <a:pt x="1631511" y="4178144"/>
                </a:lnTo>
                <a:lnTo>
                  <a:pt x="1584807" y="4164133"/>
                </a:lnTo>
                <a:lnTo>
                  <a:pt x="1545888" y="4143894"/>
                </a:lnTo>
                <a:lnTo>
                  <a:pt x="1508524" y="4117428"/>
                </a:lnTo>
                <a:lnTo>
                  <a:pt x="1475833" y="4086293"/>
                </a:lnTo>
                <a:lnTo>
                  <a:pt x="1443139" y="4050486"/>
                </a:lnTo>
                <a:lnTo>
                  <a:pt x="1413561" y="4013123"/>
                </a:lnTo>
                <a:lnTo>
                  <a:pt x="1383982" y="3974202"/>
                </a:lnTo>
                <a:lnTo>
                  <a:pt x="1354403" y="3935283"/>
                </a:lnTo>
                <a:lnTo>
                  <a:pt x="1324825" y="3897920"/>
                </a:lnTo>
                <a:lnTo>
                  <a:pt x="1293688" y="3862114"/>
                </a:lnTo>
                <a:lnTo>
                  <a:pt x="1257882" y="3830977"/>
                </a:lnTo>
                <a:lnTo>
                  <a:pt x="1223632" y="3802954"/>
                </a:lnTo>
                <a:lnTo>
                  <a:pt x="1184713" y="3781161"/>
                </a:lnTo>
                <a:lnTo>
                  <a:pt x="1142680" y="3762479"/>
                </a:lnTo>
                <a:lnTo>
                  <a:pt x="1097534" y="3746911"/>
                </a:lnTo>
                <a:lnTo>
                  <a:pt x="1050829" y="3732900"/>
                </a:lnTo>
                <a:lnTo>
                  <a:pt x="1004127" y="3720445"/>
                </a:lnTo>
                <a:lnTo>
                  <a:pt x="955866" y="3707990"/>
                </a:lnTo>
                <a:lnTo>
                  <a:pt x="910720" y="3693979"/>
                </a:lnTo>
                <a:lnTo>
                  <a:pt x="865572" y="3678411"/>
                </a:lnTo>
                <a:lnTo>
                  <a:pt x="823540" y="3659729"/>
                </a:lnTo>
                <a:lnTo>
                  <a:pt x="786176" y="3636377"/>
                </a:lnTo>
                <a:lnTo>
                  <a:pt x="751927" y="3608355"/>
                </a:lnTo>
                <a:lnTo>
                  <a:pt x="723906" y="3574107"/>
                </a:lnTo>
                <a:lnTo>
                  <a:pt x="700555" y="3536742"/>
                </a:lnTo>
                <a:lnTo>
                  <a:pt x="681873" y="3494708"/>
                </a:lnTo>
                <a:lnTo>
                  <a:pt x="666305" y="3449562"/>
                </a:lnTo>
                <a:lnTo>
                  <a:pt x="652294" y="3404415"/>
                </a:lnTo>
                <a:lnTo>
                  <a:pt x="639839" y="3356154"/>
                </a:lnTo>
                <a:lnTo>
                  <a:pt x="627385" y="3309451"/>
                </a:lnTo>
                <a:lnTo>
                  <a:pt x="613373" y="3262746"/>
                </a:lnTo>
                <a:lnTo>
                  <a:pt x="597806" y="3217598"/>
                </a:lnTo>
                <a:lnTo>
                  <a:pt x="579124" y="3175564"/>
                </a:lnTo>
                <a:lnTo>
                  <a:pt x="557329" y="3136645"/>
                </a:lnTo>
                <a:lnTo>
                  <a:pt x="529308" y="3102395"/>
                </a:lnTo>
                <a:lnTo>
                  <a:pt x="498171" y="3066588"/>
                </a:lnTo>
                <a:lnTo>
                  <a:pt x="462365" y="3035453"/>
                </a:lnTo>
                <a:lnTo>
                  <a:pt x="423445" y="3005874"/>
                </a:lnTo>
                <a:lnTo>
                  <a:pt x="384526" y="2976295"/>
                </a:lnTo>
                <a:lnTo>
                  <a:pt x="345607" y="2946716"/>
                </a:lnTo>
                <a:lnTo>
                  <a:pt x="308243" y="2917136"/>
                </a:lnTo>
                <a:lnTo>
                  <a:pt x="272437" y="2884444"/>
                </a:lnTo>
                <a:lnTo>
                  <a:pt x="241302" y="2851752"/>
                </a:lnTo>
                <a:lnTo>
                  <a:pt x="214838" y="2814388"/>
                </a:lnTo>
                <a:lnTo>
                  <a:pt x="194599" y="2775468"/>
                </a:lnTo>
                <a:lnTo>
                  <a:pt x="180588" y="2728765"/>
                </a:lnTo>
                <a:lnTo>
                  <a:pt x="174361" y="2680504"/>
                </a:lnTo>
                <a:lnTo>
                  <a:pt x="172803" y="2630685"/>
                </a:lnTo>
                <a:lnTo>
                  <a:pt x="177474" y="2577754"/>
                </a:lnTo>
                <a:lnTo>
                  <a:pt x="183701" y="2524824"/>
                </a:lnTo>
                <a:lnTo>
                  <a:pt x="191485" y="2471892"/>
                </a:lnTo>
                <a:lnTo>
                  <a:pt x="197712" y="2418961"/>
                </a:lnTo>
                <a:lnTo>
                  <a:pt x="200827" y="2366031"/>
                </a:lnTo>
                <a:lnTo>
                  <a:pt x="200827" y="2314655"/>
                </a:lnTo>
                <a:lnTo>
                  <a:pt x="194599" y="2266395"/>
                </a:lnTo>
                <a:lnTo>
                  <a:pt x="182145" y="2218134"/>
                </a:lnTo>
                <a:lnTo>
                  <a:pt x="163463" y="2172986"/>
                </a:lnTo>
                <a:lnTo>
                  <a:pt x="140111" y="2126283"/>
                </a:lnTo>
                <a:lnTo>
                  <a:pt x="113645" y="2079579"/>
                </a:lnTo>
                <a:lnTo>
                  <a:pt x="85625" y="2032875"/>
                </a:lnTo>
                <a:lnTo>
                  <a:pt x="59159" y="1987726"/>
                </a:lnTo>
                <a:lnTo>
                  <a:pt x="35806" y="1939467"/>
                </a:lnTo>
                <a:lnTo>
                  <a:pt x="17126" y="1892762"/>
                </a:lnTo>
                <a:lnTo>
                  <a:pt x="4671" y="1844501"/>
                </a:lnTo>
                <a:lnTo>
                  <a:pt x="0" y="1794683"/>
                </a:lnTo>
                <a:lnTo>
                  <a:pt x="4671" y="1744867"/>
                </a:lnTo>
                <a:lnTo>
                  <a:pt x="17126" y="1696606"/>
                </a:lnTo>
                <a:lnTo>
                  <a:pt x="35806" y="1649901"/>
                </a:lnTo>
                <a:lnTo>
                  <a:pt x="59159" y="1601642"/>
                </a:lnTo>
                <a:lnTo>
                  <a:pt x="85625" y="1556494"/>
                </a:lnTo>
                <a:lnTo>
                  <a:pt x="113645" y="1509790"/>
                </a:lnTo>
                <a:lnTo>
                  <a:pt x="140111" y="1463086"/>
                </a:lnTo>
                <a:lnTo>
                  <a:pt x="163463" y="1416383"/>
                </a:lnTo>
                <a:lnTo>
                  <a:pt x="182145" y="1371234"/>
                </a:lnTo>
                <a:lnTo>
                  <a:pt x="194599" y="1322973"/>
                </a:lnTo>
                <a:lnTo>
                  <a:pt x="200827" y="1274714"/>
                </a:lnTo>
                <a:lnTo>
                  <a:pt x="200827" y="1223340"/>
                </a:lnTo>
                <a:lnTo>
                  <a:pt x="197712" y="1170407"/>
                </a:lnTo>
                <a:lnTo>
                  <a:pt x="191485" y="1117477"/>
                </a:lnTo>
                <a:lnTo>
                  <a:pt x="183701" y="1064545"/>
                </a:lnTo>
                <a:lnTo>
                  <a:pt x="177474" y="1011614"/>
                </a:lnTo>
                <a:lnTo>
                  <a:pt x="172803" y="958684"/>
                </a:lnTo>
                <a:lnTo>
                  <a:pt x="174361" y="908866"/>
                </a:lnTo>
                <a:lnTo>
                  <a:pt x="180588" y="860605"/>
                </a:lnTo>
                <a:lnTo>
                  <a:pt x="194599" y="813900"/>
                </a:lnTo>
                <a:lnTo>
                  <a:pt x="214838" y="774981"/>
                </a:lnTo>
                <a:lnTo>
                  <a:pt x="241302" y="737618"/>
                </a:lnTo>
                <a:lnTo>
                  <a:pt x="272437" y="704925"/>
                </a:lnTo>
                <a:lnTo>
                  <a:pt x="308243" y="672233"/>
                </a:lnTo>
                <a:lnTo>
                  <a:pt x="345607" y="642652"/>
                </a:lnTo>
                <a:lnTo>
                  <a:pt x="384526" y="613073"/>
                </a:lnTo>
                <a:lnTo>
                  <a:pt x="423445" y="583494"/>
                </a:lnTo>
                <a:lnTo>
                  <a:pt x="462365" y="553915"/>
                </a:lnTo>
                <a:lnTo>
                  <a:pt x="498171" y="522780"/>
                </a:lnTo>
                <a:lnTo>
                  <a:pt x="529308" y="486973"/>
                </a:lnTo>
                <a:lnTo>
                  <a:pt x="557329" y="452724"/>
                </a:lnTo>
                <a:lnTo>
                  <a:pt x="579124" y="413804"/>
                </a:lnTo>
                <a:lnTo>
                  <a:pt x="597806" y="371771"/>
                </a:lnTo>
                <a:lnTo>
                  <a:pt x="613373" y="326622"/>
                </a:lnTo>
                <a:lnTo>
                  <a:pt x="627385" y="279917"/>
                </a:lnTo>
                <a:lnTo>
                  <a:pt x="639839" y="233214"/>
                </a:lnTo>
                <a:lnTo>
                  <a:pt x="652294" y="184953"/>
                </a:lnTo>
                <a:lnTo>
                  <a:pt x="666305" y="139807"/>
                </a:lnTo>
                <a:lnTo>
                  <a:pt x="681873" y="94658"/>
                </a:lnTo>
                <a:lnTo>
                  <a:pt x="700555" y="52626"/>
                </a:lnTo>
                <a:lnTo>
                  <a:pt x="723906" y="1526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27078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84CD527-4F8C-6DE8-CE66-5D24F9AA62E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it-IT"/>
          </a:p>
        </p:txBody>
      </p:sp>
      <p:sp>
        <p:nvSpPr>
          <p:cNvPr id="2" name="Titolo 1">
            <a:extLst>
              <a:ext uri="{FF2B5EF4-FFF2-40B4-BE49-F238E27FC236}">
                <a16:creationId xmlns:a16="http://schemas.microsoft.com/office/drawing/2014/main" id="{C1BF25B2-E989-1BDF-BE8B-8AA818D83BA5}"/>
              </a:ext>
            </a:extLst>
          </p:cNvPr>
          <p:cNvSpPr>
            <a:spLocks noGrp="1"/>
          </p:cNvSpPr>
          <p:nvPr>
            <p:ph type="title"/>
          </p:nvPr>
        </p:nvSpPr>
        <p:spPr>
          <a:xfrm>
            <a:off x="931933" y="1162940"/>
            <a:ext cx="4515598" cy="4532120"/>
          </a:xfrm>
        </p:spPr>
        <p:txBody>
          <a:bodyPr anchor="ctr">
            <a:normAutofit/>
          </a:bodyPr>
          <a:lstStyle/>
          <a:p>
            <a:r>
              <a:rPr lang="en-GB" sz="4400" dirty="0">
                <a:solidFill>
                  <a:srgbClr val="2A1A00"/>
                </a:solidFill>
              </a:rPr>
              <a:t>Check-in &amp; Icebreaker</a:t>
            </a:r>
            <a:br>
              <a:rPr lang="en-GB" sz="4400" dirty="0">
                <a:solidFill>
                  <a:srgbClr val="2A1A00"/>
                </a:solidFill>
              </a:rPr>
            </a:br>
            <a:r>
              <a:rPr lang="en-GB" sz="4400" dirty="0">
                <a:solidFill>
                  <a:srgbClr val="2A1A00"/>
                </a:solidFill>
              </a:rPr>
              <a:t>10’</a:t>
            </a:r>
            <a:endParaRPr lang="en-GB" sz="4400" noProof="0" dirty="0">
              <a:solidFill>
                <a:srgbClr val="2A1A00"/>
              </a:solidFill>
            </a:endParaRPr>
          </a:p>
        </p:txBody>
      </p:sp>
      <p:sp>
        <p:nvSpPr>
          <p:cNvPr id="12" name="Rectangle 11">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7A79153C-1ED4-2D5A-8445-0E61FB99A862}"/>
              </a:ext>
            </a:extLst>
          </p:cNvPr>
          <p:cNvSpPr>
            <a:spLocks noGrp="1"/>
          </p:cNvSpPr>
          <p:nvPr>
            <p:ph idx="1"/>
          </p:nvPr>
        </p:nvSpPr>
        <p:spPr>
          <a:xfrm>
            <a:off x="6749271" y="1128451"/>
            <a:ext cx="4680729" cy="4566609"/>
          </a:xfrm>
        </p:spPr>
        <p:txBody>
          <a:bodyPr anchor="ctr">
            <a:normAutofit/>
          </a:bodyPr>
          <a:lstStyle/>
          <a:p>
            <a:r>
              <a:rPr lang="en-GB" noProof="0" dirty="0"/>
              <a:t>How does your local community currently view its own heritage?</a:t>
            </a:r>
          </a:p>
          <a:p>
            <a:r>
              <a:rPr lang="en-GB" noProof="0" dirty="0"/>
              <a:t>Does the community there feel proud of their ICH, or is it overlooked? </a:t>
            </a:r>
          </a:p>
        </p:txBody>
      </p:sp>
    </p:spTree>
    <p:extLst>
      <p:ext uri="{BB962C8B-B14F-4D97-AF65-F5344CB8AC3E}">
        <p14:creationId xmlns:p14="http://schemas.microsoft.com/office/powerpoint/2010/main" val="416512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C61FC6-0280-676C-CE25-E836C92FD068}"/>
              </a:ext>
            </a:extLst>
          </p:cNvPr>
          <p:cNvSpPr>
            <a:spLocks noGrp="1"/>
          </p:cNvSpPr>
          <p:nvPr>
            <p:ph type="title"/>
          </p:nvPr>
        </p:nvSpPr>
        <p:spPr/>
        <p:txBody>
          <a:bodyPr/>
          <a:lstStyle/>
          <a:p>
            <a:r>
              <a:rPr lang="en-GB" noProof="0" dirty="0"/>
              <a:t>Learning Outcomes</a:t>
            </a:r>
          </a:p>
        </p:txBody>
      </p:sp>
      <p:sp>
        <p:nvSpPr>
          <p:cNvPr id="3" name="Segnaposto contenuto 2">
            <a:extLst>
              <a:ext uri="{FF2B5EF4-FFF2-40B4-BE49-F238E27FC236}">
                <a16:creationId xmlns:a16="http://schemas.microsoft.com/office/drawing/2014/main" id="{D1EDB544-2013-F166-6D93-39E3AA4D3AD9}"/>
              </a:ext>
            </a:extLst>
          </p:cNvPr>
          <p:cNvSpPr>
            <a:spLocks noGrp="1"/>
          </p:cNvSpPr>
          <p:nvPr>
            <p:ph idx="1"/>
          </p:nvPr>
        </p:nvSpPr>
        <p:spPr/>
        <p:txBody>
          <a:bodyPr/>
          <a:lstStyle/>
          <a:p>
            <a:pPr marL="0" indent="0">
              <a:buNone/>
            </a:pPr>
            <a:r>
              <a:rPr lang="en-GB" b="1" noProof="0" dirty="0"/>
              <a:t>Community Engagement/Community mapping</a:t>
            </a:r>
            <a:r>
              <a:rPr lang="en-GB" noProof="0" dirty="0"/>
              <a:t> –</a:t>
            </a:r>
          </a:p>
          <a:p>
            <a:pPr marL="0" indent="0">
              <a:buNone/>
            </a:pPr>
            <a:r>
              <a:rPr lang="en-GB" noProof="0" dirty="0"/>
              <a:t>How can we make people engage with the place and discover all wonderful things about it and its ICH?</a:t>
            </a:r>
          </a:p>
          <a:p>
            <a:pPr marL="0" indent="0">
              <a:buNone/>
            </a:pPr>
            <a:endParaRPr lang="en-GB" noProof="0" dirty="0"/>
          </a:p>
          <a:p>
            <a:pPr marL="0" indent="0">
              <a:buNone/>
            </a:pPr>
            <a:r>
              <a:rPr lang="en-GB" noProof="0" dirty="0"/>
              <a:t>We will explore how to engage local residents to ensure their unique intangible heritage—their stories, skills, and traditions—don't disappear, but instead become the heart of sustainable development.</a:t>
            </a:r>
          </a:p>
        </p:txBody>
      </p:sp>
    </p:spTree>
    <p:extLst>
      <p:ext uri="{BB962C8B-B14F-4D97-AF65-F5344CB8AC3E}">
        <p14:creationId xmlns:p14="http://schemas.microsoft.com/office/powerpoint/2010/main" val="346314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871D7E5-0BB5-AD4B-B833-B57BC06BDBA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C14FE9E-8906-5D50-3AEC-E61CD747BF44}"/>
              </a:ext>
            </a:extLst>
          </p:cNvPr>
          <p:cNvSpPr>
            <a:spLocks noGrp="1"/>
          </p:cNvSpPr>
          <p:nvPr>
            <p:ph type="title"/>
          </p:nvPr>
        </p:nvSpPr>
        <p:spPr/>
        <p:txBody>
          <a:bodyPr/>
          <a:lstStyle/>
          <a:p>
            <a:r>
              <a:rPr lang="en-GB" noProof="0" dirty="0"/>
              <a:t>Learning Outcomes</a:t>
            </a:r>
          </a:p>
        </p:txBody>
      </p:sp>
      <p:sp>
        <p:nvSpPr>
          <p:cNvPr id="3" name="Segnaposto contenuto 2">
            <a:extLst>
              <a:ext uri="{FF2B5EF4-FFF2-40B4-BE49-F238E27FC236}">
                <a16:creationId xmlns:a16="http://schemas.microsoft.com/office/drawing/2014/main" id="{DAFB1DFF-E170-1C35-5FE4-CA75C2162A07}"/>
              </a:ext>
            </a:extLst>
          </p:cNvPr>
          <p:cNvSpPr>
            <a:spLocks noGrp="1"/>
          </p:cNvSpPr>
          <p:nvPr>
            <p:ph idx="1"/>
          </p:nvPr>
        </p:nvSpPr>
        <p:spPr/>
        <p:txBody>
          <a:bodyPr/>
          <a:lstStyle/>
          <a:p>
            <a:pPr marL="0" indent="0">
              <a:buNone/>
            </a:pPr>
            <a:r>
              <a:rPr lang="en-GB" noProof="0" dirty="0"/>
              <a:t>By the end of this session, you will:</a:t>
            </a:r>
          </a:p>
          <a:p>
            <a:pPr marL="0" indent="0">
              <a:buNone/>
            </a:pPr>
            <a:endParaRPr lang="en-GB" noProof="0" dirty="0"/>
          </a:p>
          <a:p>
            <a:r>
              <a:rPr lang="en-GB" noProof="0" dirty="0" err="1"/>
              <a:t>Analyze</a:t>
            </a:r>
            <a:r>
              <a:rPr lang="en-GB" noProof="0" dirty="0"/>
              <a:t> the strategic importance of community engagement for sustainable tourism</a:t>
            </a:r>
          </a:p>
          <a:p>
            <a:pPr marL="0" indent="0">
              <a:buNone/>
            </a:pPr>
            <a:endParaRPr lang="en-GB" noProof="0" dirty="0"/>
          </a:p>
          <a:p>
            <a:r>
              <a:rPr lang="en-GB" noProof="0" dirty="0"/>
              <a:t>Master the "Ladder of Participation" to move from informing to co-creation</a:t>
            </a:r>
          </a:p>
          <a:p>
            <a:pPr marL="0" indent="0">
              <a:buNone/>
            </a:pPr>
            <a:endParaRPr lang="en-GB" noProof="0" dirty="0"/>
          </a:p>
          <a:p>
            <a:r>
              <a:rPr lang="en-GB" noProof="0" dirty="0"/>
              <a:t>Apply the Asset-Based Community Development (ABCD) method to your Training Case</a:t>
            </a:r>
          </a:p>
        </p:txBody>
      </p:sp>
    </p:spTree>
    <p:extLst>
      <p:ext uri="{BB962C8B-B14F-4D97-AF65-F5344CB8AC3E}">
        <p14:creationId xmlns:p14="http://schemas.microsoft.com/office/powerpoint/2010/main" val="290902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E456C-E153-272A-6E00-10D08398C64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C35C399-4D62-401F-C792-E3875BB790C9}"/>
              </a:ext>
            </a:extLst>
          </p:cNvPr>
          <p:cNvSpPr>
            <a:spLocks noGrp="1"/>
          </p:cNvSpPr>
          <p:nvPr>
            <p:ph type="title"/>
          </p:nvPr>
        </p:nvSpPr>
        <p:spPr/>
        <p:txBody>
          <a:bodyPr/>
          <a:lstStyle/>
          <a:p>
            <a:r>
              <a:rPr lang="en-GB" noProof="0" dirty="0"/>
              <a:t>What is a Community?</a:t>
            </a:r>
          </a:p>
        </p:txBody>
      </p:sp>
      <p:graphicFrame>
        <p:nvGraphicFramePr>
          <p:cNvPr id="4" name="Diagramma 3">
            <a:extLst>
              <a:ext uri="{FF2B5EF4-FFF2-40B4-BE49-F238E27FC236}">
                <a16:creationId xmlns:a16="http://schemas.microsoft.com/office/drawing/2014/main" id="{9830ED36-97DD-0E0E-C328-839B867F95F3}"/>
              </a:ext>
            </a:extLst>
          </p:cNvPr>
          <p:cNvGraphicFramePr/>
          <p:nvPr>
            <p:extLst>
              <p:ext uri="{D42A27DB-BD31-4B8C-83A1-F6EECF244321}">
                <p14:modId xmlns:p14="http://schemas.microsoft.com/office/powerpoint/2010/main" val="2532011579"/>
              </p:ext>
            </p:extLst>
          </p:nvPr>
        </p:nvGraphicFramePr>
        <p:xfrm>
          <a:off x="1954412" y="1481667"/>
          <a:ext cx="8908322" cy="473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363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B3E47-C53E-0DA1-B40A-BFEA1D9A8C2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1B882CC-076E-E41C-A2AA-5211196B3FA9}"/>
              </a:ext>
            </a:extLst>
          </p:cNvPr>
          <p:cNvSpPr>
            <a:spLocks noGrp="1"/>
          </p:cNvSpPr>
          <p:nvPr>
            <p:ph type="title"/>
          </p:nvPr>
        </p:nvSpPr>
        <p:spPr/>
        <p:txBody>
          <a:bodyPr/>
          <a:lstStyle/>
          <a:p>
            <a:r>
              <a:rPr lang="en-GB" noProof="0" dirty="0"/>
              <a:t>What is Engagement?</a:t>
            </a:r>
          </a:p>
        </p:txBody>
      </p:sp>
      <p:sp>
        <p:nvSpPr>
          <p:cNvPr id="3" name="Segnaposto contenuto 2">
            <a:extLst>
              <a:ext uri="{FF2B5EF4-FFF2-40B4-BE49-F238E27FC236}">
                <a16:creationId xmlns:a16="http://schemas.microsoft.com/office/drawing/2014/main" id="{018742B6-B17C-9C42-9A56-BD18EDFA290F}"/>
              </a:ext>
            </a:extLst>
          </p:cNvPr>
          <p:cNvSpPr>
            <a:spLocks noGrp="1"/>
          </p:cNvSpPr>
          <p:nvPr>
            <p:ph idx="1"/>
          </p:nvPr>
        </p:nvSpPr>
        <p:spPr/>
        <p:txBody>
          <a:bodyPr>
            <a:normAutofit/>
          </a:bodyPr>
          <a:lstStyle/>
          <a:p>
            <a:r>
              <a:rPr lang="en-US" sz="2400" noProof="0" dirty="0"/>
              <a:t>Engagement is not generally driven by a 'model' so much as by a </a:t>
            </a:r>
            <a:r>
              <a:rPr lang="en-US" sz="2400" b="1" noProof="0" dirty="0"/>
              <a:t>framework of guiding principles, strategies, and approaches</a:t>
            </a:r>
            <a:r>
              <a:rPr lang="en-US" sz="2400" noProof="0" dirty="0"/>
              <a:t>. </a:t>
            </a:r>
          </a:p>
          <a:p>
            <a:r>
              <a:rPr lang="en-US" sz="2400" noProof="0" dirty="0"/>
              <a:t>This framework is based on principles that respect the right of all community members to be </a:t>
            </a:r>
            <a:r>
              <a:rPr lang="en-US" sz="2400" b="1" u="sng" noProof="0" dirty="0"/>
              <a:t>informed, consulted, involved, and empowered</a:t>
            </a:r>
            <a:r>
              <a:rPr lang="en-US" sz="2400" noProof="0" dirty="0"/>
              <a:t>. </a:t>
            </a:r>
          </a:p>
          <a:p>
            <a:r>
              <a:rPr lang="en-US" sz="2400" noProof="0" dirty="0"/>
              <a:t>Community engagement employs a range of tools and strategies to ensure success. </a:t>
            </a:r>
            <a:endParaRPr lang="en-GB" sz="2400" noProof="0" dirty="0"/>
          </a:p>
        </p:txBody>
      </p:sp>
    </p:spTree>
    <p:extLst>
      <p:ext uri="{BB962C8B-B14F-4D97-AF65-F5344CB8AC3E}">
        <p14:creationId xmlns:p14="http://schemas.microsoft.com/office/powerpoint/2010/main" val="24847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394BE-5E5F-C1D1-1B7C-A93E9E540C3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60CC696-B75A-5BF4-D1FB-E9F3B47EC8BB}"/>
              </a:ext>
            </a:extLst>
          </p:cNvPr>
          <p:cNvSpPr>
            <a:spLocks noGrp="1"/>
          </p:cNvSpPr>
          <p:nvPr>
            <p:ph type="title"/>
          </p:nvPr>
        </p:nvSpPr>
        <p:spPr/>
        <p:txBody>
          <a:bodyPr/>
          <a:lstStyle/>
          <a:p>
            <a:r>
              <a:rPr lang="en-GB" noProof="0" dirty="0"/>
              <a:t>What is Community Engagement?</a:t>
            </a:r>
          </a:p>
        </p:txBody>
      </p:sp>
      <p:sp>
        <p:nvSpPr>
          <p:cNvPr id="3" name="Segnaposto contenuto 2">
            <a:extLst>
              <a:ext uri="{FF2B5EF4-FFF2-40B4-BE49-F238E27FC236}">
                <a16:creationId xmlns:a16="http://schemas.microsoft.com/office/drawing/2014/main" id="{B9CC94FB-137A-0B5A-19DA-B07F65A1EF08}"/>
              </a:ext>
            </a:extLst>
          </p:cNvPr>
          <p:cNvSpPr>
            <a:spLocks noGrp="1"/>
          </p:cNvSpPr>
          <p:nvPr>
            <p:ph idx="1"/>
          </p:nvPr>
        </p:nvSpPr>
        <p:spPr/>
        <p:txBody>
          <a:bodyPr/>
          <a:lstStyle/>
          <a:p>
            <a:pPr marL="0" indent="0">
              <a:buNone/>
            </a:pPr>
            <a:r>
              <a:rPr lang="en-US" dirty="0"/>
              <a:t>Community engagement is a blend of </a:t>
            </a:r>
            <a:r>
              <a:rPr lang="en-US" b="1" dirty="0"/>
              <a:t>science and art. </a:t>
            </a:r>
          </a:p>
          <a:p>
            <a:r>
              <a:rPr lang="en-US" dirty="0"/>
              <a:t>The science comes from sociology, public policy, political science, cultural anthropology, organizational development, psychology, social psychology, and other disciplines. It also comes from organizing concepts drawn from the literature on community participation, community development, constituency building, and community psychology. </a:t>
            </a:r>
          </a:p>
          <a:p>
            <a:r>
              <a:rPr lang="en-US" dirty="0"/>
              <a:t>The art comes from the understanding, skill, and sensitivity used to apply and adapt the science in ways that fit the community and the purposes of specific engagement efforts.</a:t>
            </a:r>
            <a:endParaRPr lang="en-GB" noProof="0" dirty="0"/>
          </a:p>
        </p:txBody>
      </p:sp>
    </p:spTree>
    <p:extLst>
      <p:ext uri="{BB962C8B-B14F-4D97-AF65-F5344CB8AC3E}">
        <p14:creationId xmlns:p14="http://schemas.microsoft.com/office/powerpoint/2010/main" val="1811309887"/>
      </p:ext>
    </p:extLst>
  </p:cSld>
  <p:clrMapOvr>
    <a:masterClrMapping/>
  </p:clrMapOvr>
</p:sld>
</file>

<file path=ppt/theme/theme1.xml><?xml version="1.0" encoding="utf-8"?>
<a:theme xmlns:a="http://schemas.openxmlformats.org/drawingml/2006/main" name="Bricka">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9bdc472-8c15-44a4-8402-5a4738d41b85">
      <Terms xmlns="http://schemas.microsoft.com/office/infopath/2007/PartnerControls"/>
    </lcf76f155ced4ddcb4097134ff3c332f>
    <TaxCatchAll xmlns="f83a81d3-c099-4ff3-85b8-0382f338cfd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A5625CA4949FD459A04656ECB39CAD0" ma:contentTypeVersion="12" ma:contentTypeDescription="Creare un nuovo documento." ma:contentTypeScope="" ma:versionID="fb392f6cd1190cc130ec7e0f1196ccdf">
  <xsd:schema xmlns:xsd="http://www.w3.org/2001/XMLSchema" xmlns:xs="http://www.w3.org/2001/XMLSchema" xmlns:p="http://schemas.microsoft.com/office/2006/metadata/properties" xmlns:ns2="79bdc472-8c15-44a4-8402-5a4738d41b85" xmlns:ns3="f83a81d3-c099-4ff3-85b8-0382f338cfda" targetNamespace="http://schemas.microsoft.com/office/2006/metadata/properties" ma:root="true" ma:fieldsID="2bd9a9bd72780f89dcc4aefeb1d2ad4e" ns2:_="" ns3:_="">
    <xsd:import namespace="79bdc472-8c15-44a4-8402-5a4738d41b85"/>
    <xsd:import namespace="f83a81d3-c099-4ff3-85b8-0382f338cf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bdc472-8c15-44a4-8402-5a4738d41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5160e0b2-97a8-4744-93ce-52f89bbfc05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83a81d3-c099-4ff3-85b8-0382f338cfd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a5ba411-1be7-498a-b038-0f9affcbfda4}" ma:internalName="TaxCatchAll" ma:showField="CatchAllData" ma:web="f83a81d3-c099-4ff3-85b8-0382f338cf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F04CEE-9EA6-4572-B2F1-5EDC9E0D7E18}">
  <ds:schemaRefs>
    <ds:schemaRef ds:uri="http://schemas.microsoft.com/office/2006/metadata/properties"/>
    <ds:schemaRef ds:uri="http://schemas.microsoft.com/office/infopath/2007/PartnerControls"/>
    <ds:schemaRef ds:uri="79bdc472-8c15-44a4-8402-5a4738d41b85"/>
    <ds:schemaRef ds:uri="f83a81d3-c099-4ff3-85b8-0382f338cfda"/>
    <ds:schemaRef ds:uri="f202cd06-48d6-4329-b608-d0af9c9048ef"/>
    <ds:schemaRef ds:uri="09dc7010-413c-4a02-97da-7885bae36bff"/>
  </ds:schemaRefs>
</ds:datastoreItem>
</file>

<file path=customXml/itemProps2.xml><?xml version="1.0" encoding="utf-8"?>
<ds:datastoreItem xmlns:ds="http://schemas.openxmlformats.org/officeDocument/2006/customXml" ds:itemID="{38E695C9-83C2-4B8C-A989-D7601B3F655C}"/>
</file>

<file path=customXml/itemProps3.xml><?xml version="1.0" encoding="utf-8"?>
<ds:datastoreItem xmlns:ds="http://schemas.openxmlformats.org/officeDocument/2006/customXml" ds:itemID="{660F6117-07DC-4D88-8F37-E709088131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TM10001106[[fn=Bricka]]</Template>
  <TotalTime>507</TotalTime>
  <Words>1692</Words>
  <Application>Microsoft Office PowerPoint</Application>
  <PresentationFormat>Widescreen</PresentationFormat>
  <Paragraphs>124</Paragraphs>
  <Slides>27</Slides>
  <Notes>7</Notes>
  <HiddenSlides>3</HiddenSlides>
  <MMClips>0</MMClips>
  <ScaleCrop>false</ScaleCrop>
  <HeadingPairs>
    <vt:vector size="4" baseType="variant">
      <vt:variant>
        <vt:lpstr>Tema</vt:lpstr>
      </vt:variant>
      <vt:variant>
        <vt:i4>1</vt:i4>
      </vt:variant>
      <vt:variant>
        <vt:lpstr>Titoli diapositive</vt:lpstr>
      </vt:variant>
      <vt:variant>
        <vt:i4>27</vt:i4>
      </vt:variant>
    </vt:vector>
  </HeadingPairs>
  <TitlesOfParts>
    <vt:vector size="28" baseType="lpstr">
      <vt:lpstr>Bricka</vt:lpstr>
      <vt:lpstr>Community Engagement &amp; Mapping</vt:lpstr>
      <vt:lpstr>Check-in &amp; Icebreaker</vt:lpstr>
      <vt:lpstr>Check-in &amp; Icebreaker</vt:lpstr>
      <vt:lpstr>Check-in &amp; Icebreaker 10’</vt:lpstr>
      <vt:lpstr>Learning Outcomes</vt:lpstr>
      <vt:lpstr>Learning Outcomes</vt:lpstr>
      <vt:lpstr>What is a Community?</vt:lpstr>
      <vt:lpstr>What is Engagement?</vt:lpstr>
      <vt:lpstr>What is Community Engagement?</vt:lpstr>
      <vt:lpstr>Why do we need Community Engagement?</vt:lpstr>
      <vt:lpstr>Why do we need Community Engagement?</vt:lpstr>
      <vt:lpstr>Why do we need Community Engagement?</vt:lpstr>
      <vt:lpstr>community-based approach in rural tourism development  </vt:lpstr>
      <vt:lpstr>community-based approach in rural tourism development  </vt:lpstr>
      <vt:lpstr>Activity 30’</vt:lpstr>
      <vt:lpstr>How to engage?</vt:lpstr>
      <vt:lpstr>How to effectively engage a community?</vt:lpstr>
      <vt:lpstr>How to effectively engage a community?</vt:lpstr>
      <vt:lpstr>How to effectively engage a community?</vt:lpstr>
      <vt:lpstr>Activity 30’</vt:lpstr>
      <vt:lpstr>Community Mapping</vt:lpstr>
      <vt:lpstr>Community Mapping</vt:lpstr>
      <vt:lpstr>Community Mapping</vt:lpstr>
      <vt:lpstr>Activity 30’</vt:lpstr>
      <vt:lpstr>Are we a community?</vt:lpstr>
      <vt:lpstr>Community Mapping</vt:lpstr>
      <vt:lpstr>Debriefing &amp; 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Helena Kuhlefelt</dc:creator>
  <cp:lastModifiedBy>Elisa Marrocu</cp:lastModifiedBy>
  <cp:revision>5</cp:revision>
  <dcterms:created xsi:type="dcterms:W3CDTF">2025-12-19T09:46:02Z</dcterms:created>
  <dcterms:modified xsi:type="dcterms:W3CDTF">2026-05-06T09:17:21Z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0x0101002A5625CA4949FD459A04656ECB39CAD0</vt:lpwstr>
  </property>
  <property fmtid="{D5CDD505-2E9C-101B-9397-08002B2CF9AE}" pid="3" name="MediaServiceImageTags">
    <vt:lpwstr/>
  </property>
  <property fmtid="{D5CDD505-2E9C-101B-9397-08002B2CF9AE}" pid="4" name="Order">
    <vt:r8>288500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