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D91B3E-FDC5-A5C4-2C3C-DF26FB9C16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The </a:t>
            </a:r>
            <a:r>
              <a:rPr lang="ro-RO" dirty="0" err="1"/>
              <a:t>roots</a:t>
            </a:r>
            <a:r>
              <a:rPr lang="ro-RO" dirty="0"/>
              <a:t> of </a:t>
            </a:r>
            <a:r>
              <a:rPr lang="ro-RO" dirty="0" err="1"/>
              <a:t>uniqueness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0545E8-0755-10B3-CBCB-4439693141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 err="1"/>
              <a:t>Geography</a:t>
            </a:r>
            <a:r>
              <a:rPr lang="en-GB" dirty="0"/>
              <a:t> </a:t>
            </a:r>
            <a:r>
              <a:rPr lang="en-US" dirty="0"/>
              <a:t>– the architect of culture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71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922EA9A-CBE7-9E06-4B1C-BD2F1BFF0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89203"/>
          </a:xfrm>
        </p:spPr>
        <p:txBody>
          <a:bodyPr/>
          <a:lstStyle/>
          <a:p>
            <a:r>
              <a:rPr lang="en-US" dirty="0"/>
              <a:t>The earth’s script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9A4AE06-11D9-6EC8-DDFF-252669D79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71638"/>
            <a:ext cx="10178322" cy="48039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3200" b="1" dirty="0" err="1"/>
              <a:t>Environmental</a:t>
            </a:r>
            <a:r>
              <a:rPr lang="ro-RO" sz="3200" b="1" dirty="0"/>
              <a:t> Determinism</a:t>
            </a:r>
          </a:p>
          <a:p>
            <a:pPr marL="0" indent="0">
              <a:buNone/>
            </a:pPr>
            <a:endParaRPr lang="ro-RO" sz="2800" dirty="0"/>
          </a:p>
          <a:p>
            <a:pPr lvl="0"/>
            <a:r>
              <a:rPr lang="ro-RO" sz="2800" b="1" dirty="0"/>
              <a:t>The </a:t>
            </a:r>
            <a:r>
              <a:rPr lang="ro-RO" sz="2800" b="1" dirty="0" err="1"/>
              <a:t>Physical</a:t>
            </a:r>
            <a:r>
              <a:rPr lang="ro-RO" sz="2800" b="1" dirty="0"/>
              <a:t> Mandate:</a:t>
            </a:r>
            <a:r>
              <a:rPr lang="ro-RO" sz="2800" dirty="0"/>
              <a:t> climate, </a:t>
            </a:r>
            <a:r>
              <a:rPr lang="ro-RO" sz="2800" dirty="0" err="1"/>
              <a:t>soil</a:t>
            </a:r>
            <a:r>
              <a:rPr lang="ro-RO" sz="2800" dirty="0"/>
              <a:t>,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/>
              <a:t>topography</a:t>
            </a:r>
            <a:r>
              <a:rPr lang="ro-RO" sz="2800" dirty="0"/>
              <a:t> "</a:t>
            </a:r>
            <a:r>
              <a:rPr lang="ro-RO" sz="2800" dirty="0" err="1"/>
              <a:t>write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script" for </a:t>
            </a:r>
            <a:r>
              <a:rPr lang="ro-RO" sz="2800" dirty="0" err="1"/>
              <a:t>survival</a:t>
            </a:r>
            <a:r>
              <a:rPr lang="ro-RO" sz="2800" dirty="0"/>
              <a:t>.</a:t>
            </a:r>
          </a:p>
          <a:p>
            <a:pPr lvl="0"/>
            <a:r>
              <a:rPr lang="ro-RO" sz="2800" b="1" dirty="0" err="1"/>
              <a:t>Materiality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en-US" sz="2800" dirty="0"/>
              <a:t>people</a:t>
            </a:r>
            <a:r>
              <a:rPr lang="ro-RO" sz="2800" dirty="0"/>
              <a:t> </a:t>
            </a:r>
            <a:r>
              <a:rPr lang="ro-RO" sz="2800" dirty="0" err="1"/>
              <a:t>cannot</a:t>
            </a:r>
            <a:r>
              <a:rPr lang="ro-RO" sz="2800" dirty="0"/>
              <a:t> </a:t>
            </a:r>
            <a:r>
              <a:rPr lang="en-US" sz="2800" dirty="0"/>
              <a:t>build</a:t>
            </a:r>
            <a:r>
              <a:rPr lang="ro-RO" sz="2800" dirty="0"/>
              <a:t> </a:t>
            </a:r>
            <a:r>
              <a:rPr lang="en-US" sz="2800" dirty="0"/>
              <a:t>w</a:t>
            </a:r>
            <a:r>
              <a:rPr lang="ro-RO" sz="2800" dirty="0" err="1"/>
              <a:t>ooden</a:t>
            </a:r>
            <a:r>
              <a:rPr lang="ro-RO" sz="2800" dirty="0"/>
              <a:t> </a:t>
            </a:r>
            <a:r>
              <a:rPr lang="en-US" sz="2800" dirty="0"/>
              <a:t>c</a:t>
            </a:r>
            <a:r>
              <a:rPr lang="ro-RO" sz="2800" dirty="0" err="1"/>
              <a:t>hurches</a:t>
            </a:r>
            <a:r>
              <a:rPr lang="ro-RO" sz="2800" dirty="0"/>
              <a:t> in a desert, nor </a:t>
            </a:r>
            <a:r>
              <a:rPr lang="en-US" sz="2800" dirty="0"/>
              <a:t>s</a:t>
            </a:r>
            <a:r>
              <a:rPr lang="ro-RO" sz="2800" dirty="0" err="1"/>
              <a:t>ilk</a:t>
            </a:r>
            <a:r>
              <a:rPr lang="ro-RO" sz="2800" dirty="0"/>
              <a:t> </a:t>
            </a:r>
            <a:r>
              <a:rPr lang="en-US" sz="2800" dirty="0"/>
              <a:t>w</a:t>
            </a:r>
            <a:r>
              <a:rPr lang="ro-RO" sz="2800" dirty="0" err="1"/>
              <a:t>eaving</a:t>
            </a:r>
            <a:r>
              <a:rPr lang="en-US" sz="2800" dirty="0"/>
              <a:t> </a:t>
            </a:r>
            <a:r>
              <a:rPr lang="ro-RO" sz="2800" dirty="0" err="1"/>
              <a:t>where</a:t>
            </a:r>
            <a:r>
              <a:rPr lang="ro-RO" sz="2800" dirty="0"/>
              <a:t> </a:t>
            </a:r>
            <a:r>
              <a:rPr lang="ro-RO" sz="2800" dirty="0" err="1"/>
              <a:t>mulberry</a:t>
            </a:r>
            <a:r>
              <a:rPr lang="ro-RO" sz="2800" dirty="0"/>
              <a:t> </a:t>
            </a:r>
            <a:r>
              <a:rPr lang="ro-RO" sz="2800" dirty="0" err="1"/>
              <a:t>trees</a:t>
            </a:r>
            <a:r>
              <a:rPr lang="ro-RO" sz="2800" dirty="0"/>
              <a:t> </a:t>
            </a:r>
            <a:r>
              <a:rPr lang="ro-RO" sz="2800" dirty="0" err="1"/>
              <a:t>cannot</a:t>
            </a:r>
            <a:r>
              <a:rPr lang="ro-RO" sz="2800" dirty="0"/>
              <a:t> </a:t>
            </a:r>
            <a:r>
              <a:rPr lang="ro-RO" sz="2800" dirty="0" err="1"/>
              <a:t>grow</a:t>
            </a:r>
            <a:r>
              <a:rPr lang="ro-RO" sz="2800" dirty="0"/>
              <a:t>.</a:t>
            </a:r>
          </a:p>
          <a:p>
            <a:r>
              <a:rPr lang="ro-RO" sz="2800" b="1" dirty="0"/>
              <a:t>The </a:t>
            </a:r>
            <a:r>
              <a:rPr lang="ro-RO" sz="2800" b="1" dirty="0" err="1"/>
              <a:t>Seasonality</a:t>
            </a:r>
            <a:r>
              <a:rPr lang="ro-RO" sz="2800" b="1" dirty="0"/>
              <a:t> of ICH:</a:t>
            </a:r>
            <a:r>
              <a:rPr lang="ro-RO" sz="2800" dirty="0"/>
              <a:t> land </a:t>
            </a:r>
            <a:r>
              <a:rPr lang="ro-RO" sz="2800" dirty="0" err="1"/>
              <a:t>dictates</a:t>
            </a:r>
            <a:r>
              <a:rPr lang="ro-RO" sz="2800" dirty="0"/>
              <a:t> </a:t>
            </a:r>
            <a:r>
              <a:rPr lang="ro-RO" sz="2800" dirty="0" err="1"/>
              <a:t>the</a:t>
            </a:r>
            <a:r>
              <a:rPr lang="ro-RO" sz="2800" dirty="0"/>
              <a:t> </a:t>
            </a:r>
            <a:r>
              <a:rPr lang="en-US" sz="2800" dirty="0"/>
              <a:t>feasts’ </a:t>
            </a:r>
            <a:r>
              <a:rPr lang="ro-RO" sz="2800" dirty="0"/>
              <a:t>calendar.</a:t>
            </a:r>
            <a:r>
              <a:rPr lang="en-US" sz="2800" dirty="0"/>
              <a:t> Example: Romanian descent of the sheep, in close relation to the mountainous region.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374042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E4685B5-0000-EBA1-EAA0-DD7213196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53822"/>
            <a:ext cx="10178322" cy="1332115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The </a:t>
            </a:r>
            <a:r>
              <a:rPr lang="ro-RO" b="1" dirty="0" err="1"/>
              <a:t>Human</a:t>
            </a:r>
            <a:r>
              <a:rPr lang="ro-RO" b="1" dirty="0"/>
              <a:t> </a:t>
            </a:r>
            <a:r>
              <a:rPr lang="ro-RO" b="1" dirty="0" err="1"/>
              <a:t>Response</a:t>
            </a:r>
            <a:r>
              <a:rPr lang="en-US" b="1" dirty="0"/>
              <a:t> </a:t>
            </a:r>
            <a:br>
              <a:rPr lang="en-US" b="1" dirty="0"/>
            </a:br>
            <a:br>
              <a:rPr lang="en-US" b="1" dirty="0"/>
            </a:br>
            <a:r>
              <a:rPr lang="en-US" sz="3200" b="1" dirty="0"/>
              <a:t>Cultural choice and Agency</a:t>
            </a:r>
            <a:endParaRPr lang="ro-RO" sz="32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B3B242B-96BC-2E60-5D12-9A90305E8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14563"/>
            <a:ext cx="10178322" cy="418961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o-RO" sz="3200" dirty="0"/>
          </a:p>
          <a:p>
            <a:pPr lvl="0"/>
            <a:r>
              <a:rPr lang="ro-RO" sz="2800" b="1" dirty="0" err="1"/>
              <a:t>Adaptation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Two</a:t>
            </a:r>
            <a:r>
              <a:rPr lang="ro-RO" sz="2800" dirty="0"/>
              <a:t> </a:t>
            </a:r>
            <a:r>
              <a:rPr lang="ro-RO" sz="2800" dirty="0" err="1"/>
              <a:t>different</a:t>
            </a:r>
            <a:r>
              <a:rPr lang="ro-RO" sz="2800" dirty="0"/>
              <a:t> </a:t>
            </a:r>
            <a:r>
              <a:rPr lang="ro-RO" sz="2800" dirty="0" err="1"/>
              <a:t>cultures</a:t>
            </a:r>
            <a:r>
              <a:rPr lang="ro-RO" sz="2800" dirty="0"/>
              <a:t> in </a:t>
            </a:r>
            <a:r>
              <a:rPr lang="ro-RO" sz="2800" dirty="0" err="1"/>
              <a:t>the</a:t>
            </a:r>
            <a:r>
              <a:rPr lang="ro-RO" sz="2800" dirty="0"/>
              <a:t> same desert </a:t>
            </a:r>
            <a:r>
              <a:rPr lang="ro-RO" sz="2800" dirty="0" err="1"/>
              <a:t>will</a:t>
            </a:r>
            <a:r>
              <a:rPr lang="ro-RO" sz="2800" dirty="0"/>
              <a:t> solve </a:t>
            </a:r>
            <a:r>
              <a:rPr lang="ro-RO" sz="2800" dirty="0" err="1"/>
              <a:t>the</a:t>
            </a:r>
            <a:r>
              <a:rPr lang="ro-RO" sz="2800" dirty="0"/>
              <a:t> problem of </a:t>
            </a:r>
            <a:r>
              <a:rPr lang="ro-RO" sz="2800" dirty="0" err="1"/>
              <a:t>thirst</a:t>
            </a:r>
            <a:r>
              <a:rPr lang="ro-RO" sz="2800" dirty="0"/>
              <a:t> </a:t>
            </a:r>
            <a:r>
              <a:rPr lang="ro-RO" sz="2800" dirty="0" err="1"/>
              <a:t>differently</a:t>
            </a:r>
            <a:r>
              <a:rPr lang="ro-RO" sz="2800" dirty="0"/>
              <a:t>.</a:t>
            </a:r>
          </a:p>
          <a:p>
            <a:pPr lvl="0"/>
            <a:r>
              <a:rPr lang="ro-RO" sz="2800" b="1" dirty="0" err="1"/>
              <a:t>Symbolism</a:t>
            </a:r>
            <a:r>
              <a:rPr lang="ro-RO" sz="2800" b="1" dirty="0"/>
              <a:t>:</a:t>
            </a:r>
            <a:r>
              <a:rPr lang="ro-RO" sz="2800" dirty="0"/>
              <a:t> A specific </a:t>
            </a:r>
            <a:r>
              <a:rPr lang="ro-RO" sz="2800" dirty="0" err="1"/>
              <a:t>flower</a:t>
            </a:r>
            <a:r>
              <a:rPr lang="ro-RO" sz="2800" dirty="0"/>
              <a:t> </a:t>
            </a:r>
            <a:r>
              <a:rPr lang="ro-RO" sz="2800" dirty="0" err="1"/>
              <a:t>grows</a:t>
            </a:r>
            <a:r>
              <a:rPr lang="ro-RO" sz="2800" dirty="0"/>
              <a:t> on a </a:t>
            </a:r>
            <a:r>
              <a:rPr lang="ro-RO" sz="2800" dirty="0" err="1"/>
              <a:t>cliffside</a:t>
            </a:r>
            <a:r>
              <a:rPr lang="ro-RO" sz="2800" dirty="0"/>
              <a:t>; </a:t>
            </a:r>
            <a:r>
              <a:rPr lang="ro-RO" sz="2800" dirty="0" err="1"/>
              <a:t>one</a:t>
            </a:r>
            <a:r>
              <a:rPr lang="ro-RO" sz="2800" dirty="0"/>
              <a:t> </a:t>
            </a:r>
            <a:r>
              <a:rPr lang="ro-RO" sz="2800" dirty="0" err="1"/>
              <a:t>culture</a:t>
            </a:r>
            <a:r>
              <a:rPr lang="ro-RO" sz="2800" dirty="0"/>
              <a:t> </a:t>
            </a:r>
            <a:r>
              <a:rPr lang="ro-RO" sz="2800" dirty="0" err="1"/>
              <a:t>turns</a:t>
            </a:r>
            <a:r>
              <a:rPr lang="ro-RO" sz="2800" dirty="0"/>
              <a:t> it </a:t>
            </a:r>
            <a:r>
              <a:rPr lang="ro-RO" sz="2800" dirty="0" err="1"/>
              <a:t>into</a:t>
            </a:r>
            <a:r>
              <a:rPr lang="ro-RO" sz="2800" dirty="0"/>
              <a:t> a medicine (</a:t>
            </a:r>
            <a:r>
              <a:rPr lang="en-US" sz="2800" dirty="0"/>
              <a:t>k</a:t>
            </a:r>
            <a:r>
              <a:rPr lang="ro-RO" sz="2800" dirty="0" err="1"/>
              <a:t>nowledge</a:t>
            </a:r>
            <a:r>
              <a:rPr lang="ro-RO" sz="2800" dirty="0"/>
              <a:t> of </a:t>
            </a:r>
            <a:r>
              <a:rPr lang="en-US" sz="2800" dirty="0"/>
              <a:t>n</a:t>
            </a:r>
            <a:r>
              <a:rPr lang="ro-RO" sz="2800" dirty="0" err="1"/>
              <a:t>ature</a:t>
            </a:r>
            <a:r>
              <a:rPr lang="ro-RO" sz="2800" dirty="0"/>
              <a:t>), </a:t>
            </a:r>
            <a:r>
              <a:rPr lang="ro-RO" sz="2800" dirty="0" err="1"/>
              <a:t>while</a:t>
            </a:r>
            <a:r>
              <a:rPr lang="ro-RO" sz="2800" dirty="0"/>
              <a:t> </a:t>
            </a:r>
            <a:r>
              <a:rPr lang="ro-RO" sz="2800" dirty="0" err="1"/>
              <a:t>another</a:t>
            </a:r>
            <a:r>
              <a:rPr lang="ro-RO" sz="2800" dirty="0"/>
              <a:t> </a:t>
            </a:r>
            <a:r>
              <a:rPr lang="ro-RO" sz="2800" dirty="0" err="1"/>
              <a:t>turns</a:t>
            </a:r>
            <a:r>
              <a:rPr lang="ro-RO" sz="2800" dirty="0"/>
              <a:t> it </a:t>
            </a:r>
            <a:r>
              <a:rPr lang="ro-RO" sz="2800" dirty="0" err="1"/>
              <a:t>into</a:t>
            </a:r>
            <a:r>
              <a:rPr lang="ro-RO" sz="2800" dirty="0"/>
              <a:t> a </a:t>
            </a:r>
            <a:r>
              <a:rPr lang="ro-RO" sz="2800" dirty="0" err="1"/>
              <a:t>motif</a:t>
            </a:r>
            <a:r>
              <a:rPr lang="ro-RO" sz="2800" dirty="0"/>
              <a:t> for </a:t>
            </a:r>
            <a:r>
              <a:rPr lang="ro-RO" sz="2800" dirty="0" err="1"/>
              <a:t>embroidery</a:t>
            </a:r>
            <a:r>
              <a:rPr lang="ro-RO" sz="2800" dirty="0"/>
              <a:t> (</a:t>
            </a:r>
            <a:r>
              <a:rPr lang="en-US" sz="2800" dirty="0"/>
              <a:t>c</a:t>
            </a:r>
            <a:r>
              <a:rPr lang="ro-RO" sz="2800" dirty="0" err="1"/>
              <a:t>raftsmanship</a:t>
            </a:r>
            <a:r>
              <a:rPr lang="ro-RO" sz="2800" dirty="0"/>
              <a:t>).</a:t>
            </a:r>
          </a:p>
          <a:p>
            <a:r>
              <a:rPr lang="ro-RO" sz="2800" b="1" dirty="0"/>
              <a:t>The </a:t>
            </a:r>
            <a:r>
              <a:rPr lang="ro-RO" sz="2800" b="1" dirty="0" err="1"/>
              <a:t>Result</a:t>
            </a:r>
            <a:r>
              <a:rPr lang="ro-RO" sz="2800" b="1" dirty="0"/>
              <a:t>:</a:t>
            </a:r>
            <a:r>
              <a:rPr lang="ro-RO" sz="2800" dirty="0"/>
              <a:t> </a:t>
            </a:r>
            <a:r>
              <a:rPr lang="ro-RO" sz="2800" dirty="0" err="1"/>
              <a:t>Uniqueness</a:t>
            </a:r>
            <a:r>
              <a:rPr lang="ro-RO" sz="2800" dirty="0"/>
              <a:t> </a:t>
            </a:r>
            <a:r>
              <a:rPr lang="ro-RO" sz="2800" dirty="0" err="1"/>
              <a:t>is</a:t>
            </a:r>
            <a:r>
              <a:rPr lang="ro-RO" sz="2800" dirty="0"/>
              <a:t> </a:t>
            </a:r>
            <a:r>
              <a:rPr lang="ro-RO" sz="2800" dirty="0" err="1"/>
              <a:t>born</a:t>
            </a:r>
            <a:r>
              <a:rPr lang="ro-RO" sz="2800" dirty="0"/>
              <a:t> </a:t>
            </a:r>
            <a:r>
              <a:rPr lang="ro-RO" sz="2800" dirty="0" err="1"/>
              <a:t>when</a:t>
            </a:r>
            <a:r>
              <a:rPr lang="ro-RO" sz="2800" dirty="0"/>
              <a:t> </a:t>
            </a:r>
            <a:r>
              <a:rPr lang="ro-RO" sz="2800" dirty="0" err="1"/>
              <a:t>human</a:t>
            </a:r>
            <a:r>
              <a:rPr lang="ro-RO" sz="2800" dirty="0"/>
              <a:t> </a:t>
            </a:r>
            <a:r>
              <a:rPr lang="ro-RO" sz="2800" dirty="0" err="1"/>
              <a:t>creativity</a:t>
            </a:r>
            <a:r>
              <a:rPr lang="ro-RO" sz="2800" dirty="0"/>
              <a:t> </a:t>
            </a:r>
            <a:r>
              <a:rPr lang="ro-RO" sz="2800" dirty="0" err="1"/>
              <a:t>meets</a:t>
            </a:r>
            <a:r>
              <a:rPr lang="ro-RO" sz="2800" dirty="0"/>
              <a:t> </a:t>
            </a:r>
            <a:r>
              <a:rPr lang="ro-RO" sz="2800" dirty="0" err="1"/>
              <a:t>environmental</a:t>
            </a:r>
            <a:r>
              <a:rPr lang="ro-RO" sz="2800" dirty="0"/>
              <a:t> </a:t>
            </a:r>
            <a:r>
              <a:rPr lang="ro-RO" sz="2800" dirty="0" err="1"/>
              <a:t>necessity</a:t>
            </a:r>
            <a:r>
              <a:rPr lang="ro-RO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1193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B4CA638-5FF4-E747-C946-579DDB4DC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17765"/>
          </a:xfrm>
        </p:spPr>
        <p:txBody>
          <a:bodyPr/>
          <a:lstStyle/>
          <a:p>
            <a:r>
              <a:rPr lang="ro-RO" b="1" dirty="0"/>
              <a:t>The "</a:t>
            </a:r>
            <a:r>
              <a:rPr lang="ro-RO" b="1" dirty="0" err="1"/>
              <a:t>Why</a:t>
            </a:r>
            <a:r>
              <a:rPr lang="ro-RO" b="1" dirty="0"/>
              <a:t>" </a:t>
            </a:r>
            <a:r>
              <a:rPr lang="ro-RO" b="1" dirty="0" err="1"/>
              <a:t>Behind</a:t>
            </a:r>
            <a:r>
              <a:rPr lang="ro-RO" b="1" dirty="0"/>
              <a:t> </a:t>
            </a:r>
            <a:r>
              <a:rPr lang="ro-RO" b="1" dirty="0" err="1"/>
              <a:t>the</a:t>
            </a:r>
            <a:r>
              <a:rPr lang="ro-RO" b="1" dirty="0"/>
              <a:t> </a:t>
            </a:r>
            <a:r>
              <a:rPr lang="ro-RO" b="1" dirty="0" err="1"/>
              <a:t>Craf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8E7DB6C-C64A-8265-23C5-E1227C018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68236"/>
            <a:ext cx="10178322" cy="42181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o-RO" dirty="0"/>
          </a:p>
          <a:p>
            <a:pPr lvl="0"/>
            <a:r>
              <a:rPr lang="ro-RO" sz="3800" b="1" dirty="0"/>
              <a:t>The Horezu Potter (Romania):</a:t>
            </a:r>
            <a:r>
              <a:rPr lang="ro-RO" sz="3800" dirty="0"/>
              <a:t> </a:t>
            </a:r>
            <a:r>
              <a:rPr lang="ro-RO" sz="3800" dirty="0" err="1"/>
              <a:t>Uses</a:t>
            </a:r>
            <a:r>
              <a:rPr lang="ro-RO" sz="3800" dirty="0"/>
              <a:t> local </a:t>
            </a:r>
            <a:r>
              <a:rPr lang="ro-RO" sz="3800" dirty="0" err="1"/>
              <a:t>clay</a:t>
            </a:r>
            <a:r>
              <a:rPr lang="ro-RO" sz="3800" dirty="0"/>
              <a:t> </a:t>
            </a:r>
            <a:r>
              <a:rPr lang="ro-RO" sz="3800" dirty="0" err="1"/>
              <a:t>that</a:t>
            </a:r>
            <a:r>
              <a:rPr lang="ro-RO" sz="3800" dirty="0"/>
              <a:t> </a:t>
            </a:r>
            <a:r>
              <a:rPr lang="ro-RO" sz="3800" dirty="0" err="1"/>
              <a:t>requires</a:t>
            </a:r>
            <a:r>
              <a:rPr lang="ro-RO" sz="3800" dirty="0"/>
              <a:t> a specific </a:t>
            </a:r>
            <a:r>
              <a:rPr lang="ro-RO" sz="3800" dirty="0" err="1"/>
              <a:t>firing</a:t>
            </a:r>
            <a:r>
              <a:rPr lang="ro-RO" sz="3800" dirty="0"/>
              <a:t> </a:t>
            </a:r>
            <a:r>
              <a:rPr lang="ro-RO" sz="3800" dirty="0" err="1"/>
              <a:t>temperature</a:t>
            </a:r>
            <a:r>
              <a:rPr lang="ro-RO" sz="3800" dirty="0"/>
              <a:t> </a:t>
            </a:r>
            <a:r>
              <a:rPr lang="ro-RO" sz="3800" dirty="0" err="1"/>
              <a:t>found</a:t>
            </a:r>
            <a:r>
              <a:rPr lang="ro-RO" sz="3800" dirty="0"/>
              <a:t> </a:t>
            </a:r>
            <a:r>
              <a:rPr lang="ro-RO" sz="3800" dirty="0" err="1"/>
              <a:t>only</a:t>
            </a:r>
            <a:r>
              <a:rPr lang="ro-RO" sz="3800" dirty="0"/>
              <a:t> in local </a:t>
            </a:r>
            <a:r>
              <a:rPr lang="ro-RO" sz="3800" dirty="0" err="1"/>
              <a:t>kilns</a:t>
            </a:r>
            <a:r>
              <a:rPr lang="ro-RO" sz="3800" dirty="0"/>
              <a:t>. The "</a:t>
            </a:r>
            <a:r>
              <a:rPr lang="ro-RO" sz="3800" dirty="0" err="1"/>
              <a:t>Ivory</a:t>
            </a:r>
            <a:r>
              <a:rPr lang="ro-RO" sz="3800" dirty="0"/>
              <a:t>" color </a:t>
            </a:r>
            <a:r>
              <a:rPr lang="ro-RO" sz="3800" dirty="0" err="1"/>
              <a:t>is</a:t>
            </a:r>
            <a:r>
              <a:rPr lang="ro-RO" sz="3800" dirty="0"/>
              <a:t> a </a:t>
            </a:r>
            <a:r>
              <a:rPr lang="ro-RO" sz="3800" dirty="0" err="1"/>
              <a:t>result</a:t>
            </a:r>
            <a:r>
              <a:rPr lang="ro-RO" sz="3800" dirty="0"/>
              <a:t> of </a:t>
            </a:r>
            <a:r>
              <a:rPr lang="ro-RO" sz="3800" dirty="0" err="1"/>
              <a:t>the</a:t>
            </a:r>
            <a:r>
              <a:rPr lang="ro-RO" sz="3800" dirty="0"/>
              <a:t> specific mineral </a:t>
            </a:r>
            <a:r>
              <a:rPr lang="ro-RO" sz="3800" dirty="0" err="1"/>
              <a:t>composition</a:t>
            </a:r>
            <a:r>
              <a:rPr lang="ro-RO" sz="3800" dirty="0"/>
              <a:t> of </a:t>
            </a:r>
            <a:r>
              <a:rPr lang="ro-RO" sz="3800" dirty="0" err="1"/>
              <a:t>the</a:t>
            </a:r>
            <a:r>
              <a:rPr lang="ro-RO" sz="3800" dirty="0"/>
              <a:t> </a:t>
            </a:r>
            <a:r>
              <a:rPr lang="ro-RO" sz="3800" dirty="0" err="1"/>
              <a:t>earth</a:t>
            </a:r>
            <a:r>
              <a:rPr lang="ro-RO" sz="3800" dirty="0"/>
              <a:t> </a:t>
            </a:r>
            <a:r>
              <a:rPr lang="ro-RO" sz="3800" dirty="0" err="1"/>
              <a:t>nearby</a:t>
            </a:r>
            <a:r>
              <a:rPr lang="ro-RO" sz="3800" dirty="0"/>
              <a:t>.</a:t>
            </a:r>
          </a:p>
          <a:p>
            <a:pPr lvl="0"/>
            <a:r>
              <a:rPr lang="ro-RO" sz="3800" b="1" dirty="0"/>
              <a:t>The </a:t>
            </a:r>
            <a:r>
              <a:rPr lang="ro-RO" sz="3800" b="1" dirty="0" err="1"/>
              <a:t>Japanese</a:t>
            </a:r>
            <a:r>
              <a:rPr lang="ro-RO" sz="3800" b="1" dirty="0"/>
              <a:t> Indigo </a:t>
            </a:r>
            <a:r>
              <a:rPr lang="ro-RO" sz="3800" b="1" dirty="0" err="1"/>
              <a:t>Dyer</a:t>
            </a:r>
            <a:r>
              <a:rPr lang="ro-RO" sz="3800" b="1" dirty="0"/>
              <a:t>:</a:t>
            </a:r>
            <a:r>
              <a:rPr lang="ro-RO" sz="3800" dirty="0"/>
              <a:t> </a:t>
            </a:r>
            <a:r>
              <a:rPr lang="ro-RO" sz="3800" dirty="0" err="1"/>
              <a:t>Relies</a:t>
            </a:r>
            <a:r>
              <a:rPr lang="ro-RO" sz="3800" dirty="0"/>
              <a:t> on </a:t>
            </a:r>
            <a:r>
              <a:rPr lang="ro-RO" sz="3800" dirty="0" err="1"/>
              <a:t>the</a:t>
            </a:r>
            <a:r>
              <a:rPr lang="ro-RO" sz="3800" dirty="0"/>
              <a:t> </a:t>
            </a:r>
            <a:r>
              <a:rPr lang="ro-RO" sz="3800" dirty="0" err="1"/>
              <a:t>humidity</a:t>
            </a:r>
            <a:r>
              <a:rPr lang="ro-RO" sz="3800" dirty="0"/>
              <a:t> of </a:t>
            </a:r>
            <a:r>
              <a:rPr lang="ro-RO" sz="3800" dirty="0" err="1"/>
              <a:t>the</a:t>
            </a:r>
            <a:r>
              <a:rPr lang="ro-RO" sz="3800" dirty="0"/>
              <a:t> </a:t>
            </a:r>
            <a:r>
              <a:rPr lang="ro-RO" sz="3800" dirty="0" err="1"/>
              <a:t>region</a:t>
            </a:r>
            <a:r>
              <a:rPr lang="ro-RO" sz="3800" dirty="0"/>
              <a:t> </a:t>
            </a:r>
            <a:r>
              <a:rPr lang="ro-RO" sz="3800" dirty="0" err="1"/>
              <a:t>to</a:t>
            </a:r>
            <a:r>
              <a:rPr lang="ro-RO" sz="3800" dirty="0"/>
              <a:t> ferment </a:t>
            </a:r>
            <a:r>
              <a:rPr lang="ro-RO" sz="3800" dirty="0" err="1"/>
              <a:t>the</a:t>
            </a:r>
            <a:r>
              <a:rPr lang="ro-RO" sz="3800" dirty="0"/>
              <a:t> </a:t>
            </a:r>
            <a:r>
              <a:rPr lang="ro-RO" sz="3800" dirty="0" err="1"/>
              <a:t>leaves</a:t>
            </a:r>
            <a:r>
              <a:rPr lang="ro-RO" sz="3800" dirty="0"/>
              <a:t>. The "Japan Blue" </a:t>
            </a:r>
            <a:r>
              <a:rPr lang="ro-RO" sz="3800" dirty="0" err="1"/>
              <a:t>isn't</a:t>
            </a:r>
            <a:r>
              <a:rPr lang="ro-RO" sz="3800" dirty="0"/>
              <a:t> just a color; </a:t>
            </a:r>
            <a:r>
              <a:rPr lang="ro-RO" sz="3800" dirty="0" err="1"/>
              <a:t>it’s</a:t>
            </a:r>
            <a:r>
              <a:rPr lang="ro-RO" sz="3800" dirty="0"/>
              <a:t> a </a:t>
            </a:r>
            <a:r>
              <a:rPr lang="ro-RO" sz="3800" dirty="0" err="1"/>
              <a:t>captured</a:t>
            </a:r>
            <a:r>
              <a:rPr lang="ro-RO" sz="3800" dirty="0"/>
              <a:t> </a:t>
            </a:r>
            <a:r>
              <a:rPr lang="ro-RO" sz="3800" dirty="0" err="1"/>
              <a:t>atmospheric</a:t>
            </a:r>
            <a:r>
              <a:rPr lang="ro-RO" sz="3800" dirty="0"/>
              <a:t> </a:t>
            </a:r>
            <a:r>
              <a:rPr lang="ro-RO" sz="3800" dirty="0" err="1"/>
              <a:t>condition</a:t>
            </a:r>
            <a:r>
              <a:rPr lang="ro-RO" sz="3800" dirty="0"/>
              <a:t>.</a:t>
            </a:r>
          </a:p>
          <a:p>
            <a:pPr lvl="0"/>
            <a:endParaRPr lang="ro-RO" sz="3800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6559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BB5F3DB-C6FC-B084-DA1F-4C6D99EAE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CB5E5DB-FC2F-F6E0-03D9-CAB288955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sz="3600" b="1" dirty="0" err="1"/>
              <a:t>If</a:t>
            </a:r>
            <a:r>
              <a:rPr lang="ro-RO" sz="3600" b="1" dirty="0"/>
              <a:t> </a:t>
            </a:r>
            <a:r>
              <a:rPr lang="ro-RO" sz="3600" b="1" dirty="0" err="1"/>
              <a:t>we</a:t>
            </a:r>
            <a:r>
              <a:rPr lang="ro-RO" sz="3600" b="1" dirty="0"/>
              <a:t> </a:t>
            </a:r>
            <a:r>
              <a:rPr lang="ro-RO" sz="3600" b="1" dirty="0" err="1"/>
              <a:t>move</a:t>
            </a:r>
            <a:r>
              <a:rPr lang="ro-RO" sz="3600" b="1" dirty="0"/>
              <a:t> </a:t>
            </a:r>
            <a:r>
              <a:rPr lang="ro-RO" sz="3600" b="1" dirty="0" err="1"/>
              <a:t>the</a:t>
            </a:r>
            <a:r>
              <a:rPr lang="ro-RO" sz="3600" b="1" dirty="0"/>
              <a:t> </a:t>
            </a:r>
            <a:r>
              <a:rPr lang="ro-RO" sz="3600" b="1" dirty="0" err="1"/>
              <a:t>craftsman</a:t>
            </a:r>
            <a:r>
              <a:rPr lang="ro-RO" sz="3600" b="1" dirty="0"/>
              <a:t> but </a:t>
            </a:r>
            <a:r>
              <a:rPr lang="ro-RO" sz="3600" b="1" dirty="0" err="1"/>
              <a:t>keep</a:t>
            </a:r>
            <a:r>
              <a:rPr lang="ro-RO" sz="3600" b="1" dirty="0"/>
              <a:t> </a:t>
            </a:r>
            <a:r>
              <a:rPr lang="ro-RO" sz="3600" b="1" dirty="0" err="1"/>
              <a:t>the</a:t>
            </a:r>
            <a:r>
              <a:rPr lang="ro-RO" sz="3600" b="1" dirty="0"/>
              <a:t> </a:t>
            </a:r>
            <a:r>
              <a:rPr lang="ro-RO" sz="3600" b="1" dirty="0" err="1"/>
              <a:t>materials</a:t>
            </a:r>
            <a:r>
              <a:rPr lang="ro-RO" sz="3600" b="1" dirty="0"/>
              <a:t>, </a:t>
            </a:r>
            <a:r>
              <a:rPr lang="ro-RO" sz="3600" b="1" dirty="0" err="1"/>
              <a:t>does</a:t>
            </a:r>
            <a:r>
              <a:rPr lang="ro-RO" sz="3600" b="1" dirty="0"/>
              <a:t> </a:t>
            </a:r>
            <a:r>
              <a:rPr lang="ro-RO" sz="3600" b="1" dirty="0" err="1"/>
              <a:t>the</a:t>
            </a:r>
            <a:r>
              <a:rPr lang="ro-RO" sz="3600" b="1" dirty="0"/>
              <a:t> </a:t>
            </a:r>
            <a:r>
              <a:rPr lang="ro-RO" sz="3600" b="1" dirty="0" err="1"/>
              <a:t>heritage</a:t>
            </a:r>
            <a:r>
              <a:rPr lang="ro-RO" sz="3600" b="1" dirty="0"/>
              <a:t> </a:t>
            </a:r>
            <a:r>
              <a:rPr lang="ro-RO" sz="3600" b="1" dirty="0" err="1"/>
              <a:t>stay</a:t>
            </a:r>
            <a:r>
              <a:rPr lang="ro-RO" sz="3600" b="1" dirty="0"/>
              <a:t> </a:t>
            </a:r>
            <a:r>
              <a:rPr lang="ro-RO" sz="3600" b="1" dirty="0" err="1"/>
              <a:t>the</a:t>
            </a:r>
            <a:r>
              <a:rPr lang="ro-RO" sz="3600" b="1" dirty="0"/>
              <a:t> same?</a:t>
            </a:r>
          </a:p>
        </p:txBody>
      </p:sp>
    </p:spTree>
    <p:extLst>
      <p:ext uri="{BB962C8B-B14F-4D97-AF65-F5344CB8AC3E}">
        <p14:creationId xmlns:p14="http://schemas.microsoft.com/office/powerpoint/2010/main" val="3442362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690CC52-3A46-7B0B-AA7D-BD9898852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Interactive </a:t>
            </a:r>
            <a:r>
              <a:rPr lang="ro-RO" b="1" dirty="0" err="1"/>
              <a:t>Mapping</a:t>
            </a:r>
            <a:r>
              <a:rPr lang="ro-RO" b="1" dirty="0"/>
              <a:t> </a:t>
            </a:r>
            <a:br>
              <a:rPr lang="ro-RO" b="1" dirty="0"/>
            </a:br>
            <a:r>
              <a:rPr lang="en-US" b="1" dirty="0"/>
              <a:t>The three invisible layers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AEEA75D-A268-30D5-0B0C-A78917546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2"/>
            <a:ext cx="10178322" cy="41896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o-RO" dirty="0"/>
          </a:p>
          <a:p>
            <a:pPr lvl="0"/>
            <a:r>
              <a:rPr lang="ro-RO" sz="3200" b="1" dirty="0" err="1"/>
              <a:t>Choose</a:t>
            </a:r>
            <a:r>
              <a:rPr lang="ro-RO" sz="3200" dirty="0"/>
              <a:t> a place </a:t>
            </a:r>
            <a:r>
              <a:rPr lang="ro-RO" sz="3200" dirty="0" err="1"/>
              <a:t>you</a:t>
            </a:r>
            <a:r>
              <a:rPr lang="ro-RO" sz="3200" dirty="0"/>
              <a:t> </a:t>
            </a:r>
            <a:r>
              <a:rPr lang="ro-RO" sz="3200" dirty="0" err="1"/>
              <a:t>know</a:t>
            </a:r>
            <a:r>
              <a:rPr lang="ro-RO" sz="3200" dirty="0"/>
              <a:t> </a:t>
            </a:r>
            <a:r>
              <a:rPr lang="ro-RO" sz="3200" dirty="0" err="1"/>
              <a:t>intimately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 err="1"/>
              <a:t>Identify</a:t>
            </a:r>
            <a:r>
              <a:rPr lang="ro-RO" sz="3200" b="1" dirty="0"/>
              <a:t>:</a:t>
            </a:r>
            <a:endParaRPr lang="ro-RO" sz="3200" dirty="0"/>
          </a:p>
          <a:p>
            <a:pPr lvl="1"/>
            <a:r>
              <a:rPr lang="ro-RO" sz="3200" b="1" dirty="0"/>
              <a:t>The Dialect/Sound:</a:t>
            </a:r>
            <a:r>
              <a:rPr lang="ro-RO" sz="3200" dirty="0"/>
              <a:t> A </a:t>
            </a:r>
            <a:r>
              <a:rPr lang="ro-RO" sz="3200" dirty="0" err="1"/>
              <a:t>word</a:t>
            </a:r>
            <a:r>
              <a:rPr lang="ro-RO" sz="3200" dirty="0"/>
              <a:t> or </a:t>
            </a:r>
            <a:r>
              <a:rPr lang="ro-RO" sz="3200" dirty="0" err="1"/>
              <a:t>cadence</a:t>
            </a:r>
            <a:r>
              <a:rPr lang="ro-RO" sz="3200" dirty="0"/>
              <a:t> </a:t>
            </a:r>
            <a:r>
              <a:rPr lang="ro-RO" sz="3200" dirty="0" err="1"/>
              <a:t>you</a:t>
            </a:r>
            <a:r>
              <a:rPr lang="ro-RO" sz="3200" dirty="0"/>
              <a:t> </a:t>
            </a:r>
            <a:r>
              <a:rPr lang="ro-RO" sz="3200" dirty="0" err="1"/>
              <a:t>only</a:t>
            </a:r>
            <a:r>
              <a:rPr lang="ro-RO" sz="3200" dirty="0"/>
              <a:t> </a:t>
            </a:r>
            <a:r>
              <a:rPr lang="ro-RO" sz="3200" dirty="0" err="1"/>
              <a:t>hear</a:t>
            </a:r>
            <a:r>
              <a:rPr lang="ro-RO" sz="3200" dirty="0"/>
              <a:t> </a:t>
            </a:r>
            <a:r>
              <a:rPr lang="ro-RO" sz="3200" dirty="0" err="1"/>
              <a:t>there</a:t>
            </a:r>
            <a:r>
              <a:rPr lang="ro-RO" sz="3200" dirty="0"/>
              <a:t>.</a:t>
            </a:r>
          </a:p>
          <a:p>
            <a:pPr lvl="1"/>
            <a:r>
              <a:rPr lang="ro-RO" sz="3200" b="1" dirty="0"/>
              <a:t>The Event:</a:t>
            </a:r>
            <a:r>
              <a:rPr lang="ro-RO" sz="3200" dirty="0"/>
              <a:t> A </a:t>
            </a:r>
            <a:r>
              <a:rPr lang="ro-RO" sz="3200" dirty="0" err="1"/>
              <a:t>recurring</a:t>
            </a:r>
            <a:r>
              <a:rPr lang="ro-RO" sz="3200" dirty="0"/>
              <a:t> ritual (a Sunday market, a </a:t>
            </a:r>
            <a:r>
              <a:rPr lang="ro-RO" sz="3200" dirty="0" err="1"/>
              <a:t>Friday</a:t>
            </a:r>
            <a:r>
              <a:rPr lang="ro-RO" sz="3200" dirty="0"/>
              <a:t> </a:t>
            </a:r>
            <a:r>
              <a:rPr lang="ro-RO" sz="3200" dirty="0" err="1"/>
              <a:t>football</a:t>
            </a:r>
            <a:r>
              <a:rPr lang="ro-RO" sz="3200" dirty="0"/>
              <a:t> game, a </a:t>
            </a:r>
            <a:r>
              <a:rPr lang="ro-RO" sz="3200" dirty="0" err="1"/>
              <a:t>yearly</a:t>
            </a:r>
            <a:r>
              <a:rPr lang="ro-RO" sz="3200" dirty="0"/>
              <a:t> parade).</a:t>
            </a:r>
          </a:p>
          <a:p>
            <a:pPr lvl="1"/>
            <a:r>
              <a:rPr lang="ro-RO" sz="3200" b="1" dirty="0"/>
              <a:t>The "Local Secret":</a:t>
            </a:r>
            <a:r>
              <a:rPr lang="ro-RO" sz="3200" dirty="0"/>
              <a:t> A </a:t>
            </a:r>
            <a:r>
              <a:rPr lang="ro-RO" sz="3200" dirty="0" err="1"/>
              <a:t>skill</a:t>
            </a:r>
            <a:r>
              <a:rPr lang="ro-RO" sz="3200" dirty="0"/>
              <a:t> or </a:t>
            </a:r>
            <a:r>
              <a:rPr lang="ro-RO" sz="3200" dirty="0" err="1"/>
              <a:t>food</a:t>
            </a:r>
            <a:r>
              <a:rPr lang="ro-RO" sz="3200" dirty="0"/>
              <a:t> </a:t>
            </a:r>
            <a:r>
              <a:rPr lang="ro-RO" sz="3200" dirty="0" err="1"/>
              <a:t>preparation</a:t>
            </a:r>
            <a:r>
              <a:rPr lang="ro-RO" sz="3200" dirty="0"/>
              <a:t> </a:t>
            </a:r>
            <a:r>
              <a:rPr lang="ro-RO" sz="3200" dirty="0" err="1"/>
              <a:t>that</a:t>
            </a:r>
            <a:r>
              <a:rPr lang="ro-RO" sz="3200" dirty="0"/>
              <a:t> </a:t>
            </a:r>
            <a:r>
              <a:rPr lang="ro-RO" sz="3200" dirty="0" err="1"/>
              <a:t>feels</a:t>
            </a:r>
            <a:r>
              <a:rPr lang="ro-RO" sz="3200" dirty="0"/>
              <a:t> "</a:t>
            </a:r>
            <a:r>
              <a:rPr lang="ro-RO" sz="3200" dirty="0" err="1"/>
              <a:t>wrong</a:t>
            </a:r>
            <a:r>
              <a:rPr lang="ro-RO" sz="3200" dirty="0"/>
              <a:t>" </a:t>
            </a:r>
            <a:r>
              <a:rPr lang="ro-RO" sz="3200" dirty="0" err="1"/>
              <a:t>when</a:t>
            </a:r>
            <a:r>
              <a:rPr lang="ro-RO" sz="3200" dirty="0"/>
              <a:t> </a:t>
            </a:r>
            <a:r>
              <a:rPr lang="ro-RO" sz="3200" dirty="0" err="1"/>
              <a:t>done</a:t>
            </a:r>
            <a:r>
              <a:rPr lang="ro-RO" sz="3200" dirty="0"/>
              <a:t> </a:t>
            </a:r>
            <a:r>
              <a:rPr lang="ro-RO" sz="3200" dirty="0" err="1"/>
              <a:t>elsewhere</a:t>
            </a:r>
            <a:r>
              <a:rPr lang="ro-RO" sz="3200" dirty="0"/>
              <a:t>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3577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11EEDC6-A4A1-601F-1540-A21E964A7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/>
              <a:t>Interactive </a:t>
            </a:r>
            <a:r>
              <a:rPr lang="ro-RO" b="1" dirty="0" err="1"/>
              <a:t>Mapping</a:t>
            </a:r>
            <a:br>
              <a:rPr lang="ro-RO" dirty="0"/>
            </a:br>
            <a:r>
              <a:rPr lang="ro-RO" dirty="0" err="1"/>
              <a:t>Placing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Invisible</a:t>
            </a:r>
            <a:r>
              <a:rPr lang="ro-RO" dirty="0"/>
              <a:t> on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Map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A93E9CA-95FA-CF53-522F-F7B4AB917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o-RO" dirty="0"/>
          </a:p>
          <a:p>
            <a:pPr lvl="0"/>
            <a:r>
              <a:rPr lang="ro-RO" sz="3200" b="1" dirty="0"/>
              <a:t>The </a:t>
            </a:r>
            <a:r>
              <a:rPr lang="ro-RO" sz="3200" b="1" dirty="0" err="1"/>
              <a:t>Goal</a:t>
            </a:r>
            <a:r>
              <a:rPr lang="ro-RO" sz="3200" b="1" dirty="0"/>
              <a:t>:</a:t>
            </a:r>
            <a:r>
              <a:rPr lang="ro-RO" sz="3200" dirty="0"/>
              <a:t> Create a "</a:t>
            </a:r>
            <a:r>
              <a:rPr lang="ro-RO" sz="3200" dirty="0" err="1"/>
              <a:t>Sensory</a:t>
            </a:r>
            <a:r>
              <a:rPr lang="ro-RO" sz="3200" dirty="0"/>
              <a:t> </a:t>
            </a:r>
            <a:r>
              <a:rPr lang="ro-RO" sz="3200" dirty="0" err="1"/>
              <a:t>Map</a:t>
            </a:r>
            <a:r>
              <a:rPr lang="ro-RO" sz="3200" dirty="0"/>
              <a:t>."</a:t>
            </a:r>
          </a:p>
          <a:p>
            <a:pPr lvl="0"/>
            <a:r>
              <a:rPr lang="ro-RO" sz="3200" b="1" dirty="0" err="1"/>
              <a:t>Instructions</a:t>
            </a:r>
            <a:r>
              <a:rPr lang="ro-RO" sz="3200" b="1" dirty="0"/>
              <a:t>:</a:t>
            </a:r>
            <a:r>
              <a:rPr lang="ro-RO" sz="3200" dirty="0"/>
              <a:t> On </a:t>
            </a:r>
            <a:r>
              <a:rPr lang="ro-RO" sz="3200" dirty="0" err="1"/>
              <a:t>your</a:t>
            </a:r>
            <a:r>
              <a:rPr lang="ro-RO" sz="3200" dirty="0"/>
              <a:t> </a:t>
            </a:r>
            <a:r>
              <a:rPr lang="ro-RO" sz="3200" dirty="0" err="1"/>
              <a:t>worksheet</a:t>
            </a:r>
            <a:r>
              <a:rPr lang="ro-RO" sz="3200" dirty="0"/>
              <a:t>, </a:t>
            </a:r>
            <a:r>
              <a:rPr lang="ro-RO" sz="3200" dirty="0" err="1"/>
              <a:t>draw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physical</a:t>
            </a:r>
            <a:r>
              <a:rPr lang="ro-RO" sz="3200" dirty="0"/>
              <a:t> </a:t>
            </a:r>
            <a:r>
              <a:rPr lang="ro-RO" sz="3200" dirty="0" err="1"/>
              <a:t>boundaries</a:t>
            </a:r>
            <a:r>
              <a:rPr lang="ro-RO" sz="3200" dirty="0"/>
              <a:t> of </a:t>
            </a:r>
            <a:r>
              <a:rPr lang="ro-RO" sz="3200" dirty="0" err="1"/>
              <a:t>your</a:t>
            </a:r>
            <a:r>
              <a:rPr lang="ro-RO" sz="3200" dirty="0"/>
              <a:t> place. </a:t>
            </a:r>
            <a:r>
              <a:rPr lang="ro-RO" sz="3200" dirty="0" err="1"/>
              <a:t>Now</a:t>
            </a:r>
            <a:r>
              <a:rPr lang="ro-RO" sz="3200" dirty="0"/>
              <a:t>, </a:t>
            </a:r>
            <a:r>
              <a:rPr lang="ro-RO" sz="3200" dirty="0" err="1"/>
              <a:t>mark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"Energy </a:t>
            </a:r>
            <a:r>
              <a:rPr lang="ro-RO" sz="3200" dirty="0" err="1"/>
              <a:t>Centers</a:t>
            </a:r>
            <a:r>
              <a:rPr lang="ro-RO" sz="3200" dirty="0"/>
              <a:t>"—</a:t>
            </a:r>
            <a:r>
              <a:rPr lang="en-US" sz="3200" dirty="0"/>
              <a:t> </a:t>
            </a:r>
            <a:r>
              <a:rPr lang="ro-RO" sz="3200" dirty="0" err="1"/>
              <a:t>where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intangible</a:t>
            </a:r>
            <a:r>
              <a:rPr lang="ro-RO" sz="3200" dirty="0"/>
              <a:t> </a:t>
            </a:r>
            <a:r>
              <a:rPr lang="ro-RO" sz="3200" dirty="0" err="1"/>
              <a:t>heritage</a:t>
            </a:r>
            <a:r>
              <a:rPr lang="ro-RO" sz="3200" dirty="0"/>
              <a:t>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strongest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 err="1"/>
              <a:t>Reflection</a:t>
            </a:r>
            <a:r>
              <a:rPr lang="ro-RO" sz="3200" b="1" dirty="0"/>
              <a:t>:</a:t>
            </a:r>
            <a:r>
              <a:rPr lang="ro-RO" sz="3200" dirty="0"/>
              <a:t> </a:t>
            </a:r>
            <a:r>
              <a:rPr lang="ro-RO" sz="3200" dirty="0" err="1"/>
              <a:t>Notice</a:t>
            </a:r>
            <a:r>
              <a:rPr lang="ro-RO" sz="3200" dirty="0"/>
              <a:t> </a:t>
            </a:r>
            <a:r>
              <a:rPr lang="ro-RO" sz="3200" dirty="0" err="1"/>
              <a:t>how</a:t>
            </a:r>
            <a:r>
              <a:rPr lang="ro-RO" sz="3200" dirty="0"/>
              <a:t> </a:t>
            </a:r>
            <a:r>
              <a:rPr lang="ro-RO" sz="3200" dirty="0" err="1"/>
              <a:t>these</a:t>
            </a:r>
            <a:r>
              <a:rPr lang="ro-RO" sz="3200" dirty="0"/>
              <a:t> </a:t>
            </a:r>
            <a:r>
              <a:rPr lang="ro-RO" sz="3200" dirty="0" err="1"/>
              <a:t>centers</a:t>
            </a:r>
            <a:r>
              <a:rPr lang="ro-RO" sz="3200" dirty="0"/>
              <a:t> </a:t>
            </a:r>
            <a:r>
              <a:rPr lang="ro-RO" sz="3200" dirty="0" err="1"/>
              <a:t>often</a:t>
            </a:r>
            <a:r>
              <a:rPr lang="ro-RO" sz="3200" dirty="0"/>
              <a:t> </a:t>
            </a:r>
            <a:r>
              <a:rPr lang="ro-RO" sz="3200" dirty="0" err="1"/>
              <a:t>don't</a:t>
            </a:r>
            <a:r>
              <a:rPr lang="ro-RO" sz="3200" dirty="0"/>
              <a:t> </a:t>
            </a:r>
            <a:r>
              <a:rPr lang="ro-RO" sz="3200" dirty="0" err="1"/>
              <a:t>align</a:t>
            </a:r>
            <a:r>
              <a:rPr lang="ro-RO" sz="3200" dirty="0"/>
              <a:t> </a:t>
            </a:r>
            <a:r>
              <a:rPr lang="ro-RO" sz="3200" dirty="0" err="1"/>
              <a:t>with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"</a:t>
            </a:r>
            <a:r>
              <a:rPr lang="ro-RO" sz="3200" dirty="0" err="1"/>
              <a:t>tourist</a:t>
            </a:r>
            <a:r>
              <a:rPr lang="ro-RO" sz="3200" dirty="0"/>
              <a:t> </a:t>
            </a:r>
            <a:r>
              <a:rPr lang="ro-RO" sz="3200" dirty="0" err="1"/>
              <a:t>landmarks</a:t>
            </a:r>
            <a:r>
              <a:rPr lang="ro-RO" sz="3200" dirty="0"/>
              <a:t>" on a standard </a:t>
            </a:r>
            <a:r>
              <a:rPr lang="ro-RO" sz="3200" dirty="0" err="1"/>
              <a:t>map</a:t>
            </a:r>
            <a:r>
              <a:rPr lang="ro-RO" sz="3200" dirty="0"/>
              <a:t>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579360727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5625CA4949FD459A04656ECB39CAD0" ma:contentTypeVersion="11" ma:contentTypeDescription="Skapa ett nytt dokument." ma:contentTypeScope="" ma:versionID="c16e50348079c5ebfe99ae26000329f0">
  <xsd:schema xmlns:xsd="http://www.w3.org/2001/XMLSchema" xmlns:xs="http://www.w3.org/2001/XMLSchema" xmlns:p="http://schemas.microsoft.com/office/2006/metadata/properties" xmlns:ns2="79bdc472-8c15-44a4-8402-5a4738d41b85" xmlns:ns3="f83a81d3-c099-4ff3-85b8-0382f338cfda" targetNamespace="http://schemas.microsoft.com/office/2006/metadata/properties" ma:root="true" ma:fieldsID="0e6c2dc37916dba8f87ef9a56e18b3e8" ns2:_="" ns3:_="">
    <xsd:import namespace="79bdc472-8c15-44a4-8402-5a4738d41b85"/>
    <xsd:import namespace="f83a81d3-c099-4ff3-85b8-0382f338cf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dc472-8c15-44a4-8402-5a4738d41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5160e0b2-97a8-4744-93ce-52f89bbfc0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a81d3-c099-4ff3-85b8-0382f338cf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5ba411-1be7-498a-b038-0f9affcbfda4}" ma:internalName="TaxCatchAll" ma:showField="CatchAllData" ma:web="f83a81d3-c099-4ff3-85b8-0382f338cf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bdc472-8c15-44a4-8402-5a4738d41b85">
      <Terms xmlns="http://schemas.microsoft.com/office/infopath/2007/PartnerControls"/>
    </lcf76f155ced4ddcb4097134ff3c332f>
    <TaxCatchAll xmlns="f83a81d3-c099-4ff3-85b8-0382f338cfda" xsi:nil="true"/>
  </documentManagement>
</p:properties>
</file>

<file path=customXml/itemProps1.xml><?xml version="1.0" encoding="utf-8"?>
<ds:datastoreItem xmlns:ds="http://schemas.openxmlformats.org/officeDocument/2006/customXml" ds:itemID="{955FBF02-BDC0-4183-8C27-15E907BC00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bdc472-8c15-44a4-8402-5a4738d41b85"/>
    <ds:schemaRef ds:uri="f83a81d3-c099-4ff3-85b8-0382f338cf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0F6117-07DC-4D88-8F37-E709088131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F04CEE-9EA6-4572-B2F1-5EDC9E0D7E18}">
  <ds:schemaRefs>
    <ds:schemaRef ds:uri="http://schemas.microsoft.com/office/2006/metadata/properties"/>
    <ds:schemaRef ds:uri="http://schemas.microsoft.com/office/infopath/2007/PartnerControls"/>
    <ds:schemaRef ds:uri="79bdc472-8c15-44a4-8402-5a4738d41b85"/>
    <ds:schemaRef ds:uri="f83a81d3-c099-4ff3-85b8-0382f338cfd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103</TotalTime>
  <Words>394</Words>
  <Application>Microsoft Office PowerPoint</Application>
  <PresentationFormat>Ecran lat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Impact</vt:lpstr>
      <vt:lpstr>Bricka</vt:lpstr>
      <vt:lpstr>The roots of uniqueness</vt:lpstr>
      <vt:lpstr>The earth’s script</vt:lpstr>
      <vt:lpstr>The Human Response   Cultural choice and Agency</vt:lpstr>
      <vt:lpstr>The "Why" Behind the Craf</vt:lpstr>
      <vt:lpstr>Discussion</vt:lpstr>
      <vt:lpstr>Interactive Mapping  The three invisible layers</vt:lpstr>
      <vt:lpstr>Interactive Mapping Placing the Invisible on the Map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Kuhlefelt</dc:creator>
  <cp:lastModifiedBy>R</cp:lastModifiedBy>
  <cp:revision>11</cp:revision>
  <dcterms:created xsi:type="dcterms:W3CDTF">2025-12-19T09:46:02Z</dcterms:created>
  <dcterms:modified xsi:type="dcterms:W3CDTF">2026-03-24T11:52:55Z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0x0101002A5625CA4949FD459A04656ECB39CAD0</vt:lpwstr>
  </property>
</Properties>
</file>