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45" d="100"/>
          <a:sy n="45" d="100"/>
        </p:scale>
        <p:origin x="5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D91B3E-FDC5-A5C4-2C3C-DF26FB9C1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225" y="1098388"/>
            <a:ext cx="10739716" cy="4394988"/>
          </a:xfrm>
        </p:spPr>
        <p:txBody>
          <a:bodyPr/>
          <a:lstStyle/>
          <a:p>
            <a:r>
              <a:rPr lang="ro-RO" dirty="0"/>
              <a:t>The </a:t>
            </a:r>
            <a:r>
              <a:rPr lang="ro-RO" dirty="0" err="1"/>
              <a:t>Threat</a:t>
            </a:r>
            <a:r>
              <a:rPr lang="ro-RO" dirty="0"/>
              <a:t> of </a:t>
            </a:r>
            <a:r>
              <a:rPr lang="ro-RO" dirty="0" err="1"/>
              <a:t>Homogenization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90545E8-0755-10B3-CBCB-443969314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4396" y="5759612"/>
            <a:ext cx="8045373" cy="742279"/>
          </a:xfrm>
        </p:spPr>
        <p:txBody>
          <a:bodyPr>
            <a:noAutofit/>
          </a:bodyPr>
          <a:lstStyle/>
          <a:p>
            <a:r>
              <a:rPr lang="ro-RO" sz="2400" dirty="0" err="1"/>
              <a:t>Preserving</a:t>
            </a:r>
            <a:r>
              <a:rPr lang="ro-RO" sz="2400" dirty="0"/>
              <a:t> </a:t>
            </a:r>
            <a:r>
              <a:rPr lang="ro-RO" sz="2400" dirty="0" err="1"/>
              <a:t>the</a:t>
            </a:r>
            <a:r>
              <a:rPr lang="ro-RO" sz="2400" dirty="0"/>
              <a:t> </a:t>
            </a:r>
            <a:r>
              <a:rPr lang="ro-RO" sz="2400" dirty="0" err="1"/>
              <a:t>Unique</a:t>
            </a:r>
            <a:r>
              <a:rPr lang="ro-RO" sz="2400" dirty="0"/>
              <a:t> </a:t>
            </a:r>
          </a:p>
          <a:p>
            <a:r>
              <a:rPr lang="ro-RO" sz="2400" dirty="0"/>
              <a:t>in a "</a:t>
            </a:r>
            <a:r>
              <a:rPr lang="ro-RO" sz="2400" dirty="0" err="1"/>
              <a:t>Flat</a:t>
            </a:r>
            <a:r>
              <a:rPr lang="ro-RO" sz="2400" dirty="0"/>
              <a:t>" World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770713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FEA6809-7BF9-65A8-06C6-64902E622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346403"/>
          </a:xfrm>
        </p:spPr>
        <p:txBody>
          <a:bodyPr>
            <a:normAutofit/>
          </a:bodyPr>
          <a:lstStyle/>
          <a:p>
            <a:r>
              <a:rPr lang="ro-RO" b="1" dirty="0"/>
              <a:t>The "</a:t>
            </a:r>
            <a:r>
              <a:rPr lang="ro-RO" b="1" dirty="0" err="1"/>
              <a:t>Anywhere</a:t>
            </a:r>
            <a:r>
              <a:rPr lang="ro-RO" b="1" dirty="0"/>
              <a:t>-ness" Problem</a:t>
            </a:r>
            <a:br>
              <a:rPr lang="ro-RO" b="1" dirty="0"/>
            </a:br>
            <a:r>
              <a:rPr lang="ro-RO" sz="3600" dirty="0" err="1"/>
              <a:t>Globalized</a:t>
            </a:r>
            <a:r>
              <a:rPr lang="ro-RO" sz="3600" dirty="0"/>
              <a:t> </a:t>
            </a:r>
            <a:r>
              <a:rPr lang="ro-RO" sz="3600" dirty="0" err="1"/>
              <a:t>Placelessness</a:t>
            </a:r>
            <a:endParaRPr lang="ro-RO" sz="3600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8A33591-BFC2-D57C-C03F-B519A336F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189614"/>
          </a:xfrm>
        </p:spPr>
        <p:txBody>
          <a:bodyPr>
            <a:normAutofit lnSpcReduction="10000"/>
          </a:bodyPr>
          <a:lstStyle/>
          <a:p>
            <a:pPr lvl="0"/>
            <a:r>
              <a:rPr lang="ro-RO" sz="3200" b="1" dirty="0"/>
              <a:t>The Concept:</a:t>
            </a:r>
            <a:r>
              <a:rPr lang="ro-RO" sz="3200" dirty="0"/>
              <a:t> The </a:t>
            </a:r>
            <a:r>
              <a:rPr lang="ro-RO" sz="3200" dirty="0" err="1"/>
              <a:t>rise</a:t>
            </a:r>
            <a:r>
              <a:rPr lang="ro-RO" sz="3200" dirty="0"/>
              <a:t> of "Non-</a:t>
            </a:r>
            <a:r>
              <a:rPr lang="ro-RO" sz="3200" dirty="0" err="1"/>
              <a:t>Places</a:t>
            </a:r>
            <a:r>
              <a:rPr lang="ro-RO" sz="3200" dirty="0"/>
              <a:t>" (</a:t>
            </a:r>
            <a:r>
              <a:rPr lang="ro-RO" sz="3200" dirty="0" err="1"/>
              <a:t>airports</a:t>
            </a:r>
            <a:r>
              <a:rPr lang="ro-RO" sz="3200" dirty="0"/>
              <a:t>, shopping </a:t>
            </a:r>
            <a:r>
              <a:rPr lang="ro-RO" sz="3200" dirty="0" err="1"/>
              <a:t>malls</a:t>
            </a:r>
            <a:r>
              <a:rPr lang="ro-RO" sz="3200" dirty="0"/>
              <a:t>, hotel </a:t>
            </a:r>
            <a:r>
              <a:rPr lang="ro-RO" sz="3200" dirty="0" err="1"/>
              <a:t>chains</a:t>
            </a:r>
            <a:r>
              <a:rPr lang="ro-RO" sz="3200" dirty="0"/>
              <a:t>).</a:t>
            </a:r>
          </a:p>
          <a:p>
            <a:pPr lvl="0"/>
            <a:r>
              <a:rPr lang="ro-RO" sz="3200" b="1" dirty="0"/>
              <a:t>The </a:t>
            </a:r>
            <a:r>
              <a:rPr lang="ro-RO" sz="3200" b="1" dirty="0" err="1"/>
              <a:t>Erasure</a:t>
            </a:r>
            <a:r>
              <a:rPr lang="ro-RO" sz="3200" b="1" dirty="0"/>
              <a:t> of ICH:</a:t>
            </a:r>
            <a:r>
              <a:rPr lang="ro-RO" sz="3200" dirty="0"/>
              <a:t> </a:t>
            </a:r>
            <a:r>
              <a:rPr lang="ro-RO" sz="3200" dirty="0" err="1"/>
              <a:t>When</a:t>
            </a:r>
            <a:r>
              <a:rPr lang="ro-RO" sz="3200" dirty="0"/>
              <a:t> local </a:t>
            </a:r>
            <a:r>
              <a:rPr lang="ro-RO" sz="3200" dirty="0" err="1"/>
              <a:t>materials</a:t>
            </a:r>
            <a:r>
              <a:rPr lang="ro-RO" sz="3200" dirty="0"/>
              <a:t> are </a:t>
            </a:r>
            <a:r>
              <a:rPr lang="ro-RO" sz="3200" dirty="0" err="1"/>
              <a:t>replaced</a:t>
            </a:r>
            <a:r>
              <a:rPr lang="ro-RO" sz="3200" dirty="0"/>
              <a:t> </a:t>
            </a:r>
            <a:r>
              <a:rPr lang="ro-RO" sz="3200" dirty="0" err="1"/>
              <a:t>by</a:t>
            </a:r>
            <a:r>
              <a:rPr lang="ro-RO" sz="3200" dirty="0"/>
              <a:t> global </a:t>
            </a:r>
            <a:r>
              <a:rPr lang="ro-RO" sz="3200" dirty="0" err="1"/>
              <a:t>imports</a:t>
            </a:r>
            <a:r>
              <a:rPr lang="ro-RO" sz="3200" dirty="0"/>
              <a:t> </a:t>
            </a:r>
            <a:r>
              <a:rPr lang="ro-RO" sz="3200" dirty="0" err="1"/>
              <a:t>and</a:t>
            </a:r>
            <a:r>
              <a:rPr lang="ro-RO" sz="3200" dirty="0"/>
              <a:t> local </a:t>
            </a:r>
            <a:r>
              <a:rPr lang="ro-RO" sz="3200" dirty="0" err="1"/>
              <a:t>languages</a:t>
            </a:r>
            <a:r>
              <a:rPr lang="ro-RO" sz="3200" dirty="0"/>
              <a:t> </a:t>
            </a:r>
            <a:r>
              <a:rPr lang="ro-RO" sz="3200" dirty="0" err="1"/>
              <a:t>by</a:t>
            </a:r>
            <a:r>
              <a:rPr lang="ro-RO" sz="3200" dirty="0"/>
              <a:t> „business English,"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unique</a:t>
            </a:r>
            <a:r>
              <a:rPr lang="ro-RO" sz="3200" dirty="0"/>
              <a:t> "</a:t>
            </a:r>
            <a:r>
              <a:rPr lang="ro-RO" sz="3200" dirty="0" err="1"/>
              <a:t>vibe</a:t>
            </a:r>
            <a:r>
              <a:rPr lang="ro-RO" sz="3200" dirty="0"/>
              <a:t>" of a place </a:t>
            </a:r>
            <a:r>
              <a:rPr lang="ro-RO" sz="3200" dirty="0" err="1"/>
              <a:t>evaporates</a:t>
            </a:r>
            <a:r>
              <a:rPr lang="ro-RO" sz="3200" dirty="0"/>
              <a:t>.</a:t>
            </a:r>
          </a:p>
          <a:p>
            <a:pPr lvl="0"/>
            <a:r>
              <a:rPr lang="ro-RO" sz="3200" b="1" dirty="0"/>
              <a:t>The </a:t>
            </a:r>
            <a:r>
              <a:rPr lang="ro-RO" sz="3200" b="1" dirty="0" err="1"/>
              <a:t>Result</a:t>
            </a:r>
            <a:r>
              <a:rPr lang="ro-RO" sz="3200" b="1" dirty="0"/>
              <a:t>:</a:t>
            </a:r>
            <a:r>
              <a:rPr lang="ro-RO" sz="3200" dirty="0"/>
              <a:t> A </a:t>
            </a:r>
            <a:r>
              <a:rPr lang="ro-RO" sz="3200" dirty="0" err="1"/>
              <a:t>world</a:t>
            </a:r>
            <a:r>
              <a:rPr lang="ro-RO" sz="3200" dirty="0"/>
              <a:t> </a:t>
            </a:r>
            <a:r>
              <a:rPr lang="ro-RO" sz="3200" dirty="0" err="1"/>
              <a:t>where</a:t>
            </a:r>
            <a:r>
              <a:rPr lang="ro-RO" sz="3200" dirty="0"/>
              <a:t> </a:t>
            </a:r>
            <a:r>
              <a:rPr lang="ro-RO" sz="3200" dirty="0" err="1"/>
              <a:t>traveling</a:t>
            </a:r>
            <a:r>
              <a:rPr lang="ro-RO" sz="3200" dirty="0"/>
              <a:t> 5,000 </a:t>
            </a:r>
            <a:r>
              <a:rPr lang="ro-RO" sz="3200" dirty="0" err="1"/>
              <a:t>miles</a:t>
            </a:r>
            <a:r>
              <a:rPr lang="ro-RO" sz="3200" dirty="0"/>
              <a:t> </a:t>
            </a:r>
            <a:r>
              <a:rPr lang="ro-RO" sz="3200" dirty="0" err="1"/>
              <a:t>leads</a:t>
            </a:r>
            <a:r>
              <a:rPr lang="ro-RO" sz="3200" dirty="0"/>
              <a:t> </a:t>
            </a:r>
            <a:r>
              <a:rPr lang="ro-RO" sz="3200" dirty="0" err="1"/>
              <a:t>you</a:t>
            </a:r>
            <a:r>
              <a:rPr lang="ro-RO" sz="3200" dirty="0"/>
              <a:t> </a:t>
            </a:r>
            <a:r>
              <a:rPr lang="ro-RO" sz="3200" dirty="0" err="1"/>
              <a:t>to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exact same </a:t>
            </a:r>
            <a:r>
              <a:rPr lang="ro-RO" sz="3200" dirty="0" err="1"/>
              <a:t>coffee</a:t>
            </a:r>
            <a:r>
              <a:rPr lang="ro-RO" sz="3200" dirty="0"/>
              <a:t> shop </a:t>
            </a:r>
            <a:r>
              <a:rPr lang="ro-RO" sz="3200" dirty="0" err="1"/>
              <a:t>and</a:t>
            </a:r>
            <a:r>
              <a:rPr lang="ro-RO" sz="3200" dirty="0"/>
              <a:t> interior design </a:t>
            </a:r>
            <a:r>
              <a:rPr lang="ro-RO" sz="3200" dirty="0" err="1"/>
              <a:t>you</a:t>
            </a:r>
            <a:r>
              <a:rPr lang="ro-RO" sz="3200" dirty="0"/>
              <a:t> left </a:t>
            </a:r>
            <a:r>
              <a:rPr lang="ro-RO" sz="3200" dirty="0" err="1"/>
              <a:t>behind</a:t>
            </a:r>
            <a:r>
              <a:rPr lang="ro-RO" sz="3200" dirty="0"/>
              <a:t>.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186814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718C365-B4AC-0BA8-47F7-02E25B5D7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b="1" dirty="0"/>
              <a:t>The "</a:t>
            </a:r>
            <a:r>
              <a:rPr lang="ro-RO" b="1" dirty="0" err="1"/>
              <a:t>Instagrammable</a:t>
            </a:r>
            <a:r>
              <a:rPr lang="ro-RO" b="1" dirty="0"/>
              <a:t>" Trap</a:t>
            </a:r>
            <a:br>
              <a:rPr lang="ro-RO" b="1" dirty="0"/>
            </a:br>
            <a:r>
              <a:rPr lang="ro-RO" sz="4000" dirty="0" err="1"/>
              <a:t>Staged</a:t>
            </a:r>
            <a:r>
              <a:rPr lang="ro-RO" sz="4000" dirty="0"/>
              <a:t> </a:t>
            </a:r>
            <a:r>
              <a:rPr lang="ro-RO" sz="4000" dirty="0" err="1"/>
              <a:t>Authenticity</a:t>
            </a:r>
            <a:r>
              <a:rPr lang="ro-RO" sz="4000" dirty="0"/>
              <a:t> vs. Living </a:t>
            </a:r>
            <a:r>
              <a:rPr lang="ro-RO" sz="4000" dirty="0" err="1"/>
              <a:t>Heritage</a:t>
            </a:r>
            <a:endParaRPr lang="ro-RO" sz="4000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726C7D3-D55A-8D7A-ABB1-ED10CF0EA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189614"/>
          </a:xfrm>
        </p:spPr>
        <p:txBody>
          <a:bodyPr>
            <a:normAutofit/>
          </a:bodyPr>
          <a:lstStyle/>
          <a:p>
            <a:pPr lvl="0"/>
            <a:r>
              <a:rPr lang="ro-RO" sz="2800" b="1" dirty="0"/>
              <a:t>The </a:t>
            </a:r>
            <a:r>
              <a:rPr lang="ro-RO" sz="2800" b="1" dirty="0" err="1"/>
              <a:t>Commodity</a:t>
            </a:r>
            <a:r>
              <a:rPr lang="ro-RO" sz="2800" b="1" dirty="0"/>
              <a:t>:</a:t>
            </a:r>
            <a:r>
              <a:rPr lang="ro-RO" sz="2800" dirty="0"/>
              <a:t> </a:t>
            </a:r>
            <a:r>
              <a:rPr lang="ro-RO" sz="2800" dirty="0" err="1"/>
              <a:t>Turning</a:t>
            </a:r>
            <a:r>
              <a:rPr lang="ro-RO" sz="2800" dirty="0"/>
              <a:t> a </a:t>
            </a:r>
            <a:r>
              <a:rPr lang="ro-RO" sz="2800" dirty="0" err="1"/>
              <a:t>sacred</a:t>
            </a:r>
            <a:r>
              <a:rPr lang="ro-RO" sz="2800" dirty="0"/>
              <a:t> ritual </a:t>
            </a:r>
            <a:r>
              <a:rPr lang="ro-RO" sz="2800" dirty="0" err="1"/>
              <a:t>into</a:t>
            </a:r>
            <a:r>
              <a:rPr lang="ro-RO" sz="2800" dirty="0"/>
              <a:t> a 2:00 PM </a:t>
            </a:r>
            <a:r>
              <a:rPr lang="ro-RO" sz="2800" dirty="0" err="1"/>
              <a:t>photo</a:t>
            </a:r>
            <a:r>
              <a:rPr lang="ro-RO" sz="2800" dirty="0"/>
              <a:t>-op for </a:t>
            </a:r>
            <a:r>
              <a:rPr lang="ro-RO" sz="2800" dirty="0" err="1"/>
              <a:t>tourists</a:t>
            </a:r>
            <a:r>
              <a:rPr lang="ro-RO" sz="2800" dirty="0"/>
              <a:t>.</a:t>
            </a:r>
          </a:p>
          <a:p>
            <a:pPr lvl="0"/>
            <a:r>
              <a:rPr lang="ro-RO" sz="2800" b="1" dirty="0"/>
              <a:t>The "</a:t>
            </a:r>
            <a:r>
              <a:rPr lang="ro-RO" sz="2800" b="1" dirty="0" err="1"/>
              <a:t>Museum-fication</a:t>
            </a:r>
            <a:r>
              <a:rPr lang="ro-RO" sz="2800" b="1" dirty="0"/>
              <a:t>" of </a:t>
            </a:r>
            <a:r>
              <a:rPr lang="ro-RO" sz="2800" b="1" dirty="0" err="1"/>
              <a:t>Culture</a:t>
            </a:r>
            <a:r>
              <a:rPr lang="ro-RO" sz="2800" b="1" dirty="0"/>
              <a:t>:</a:t>
            </a:r>
            <a:r>
              <a:rPr lang="ro-RO" sz="2800" dirty="0"/>
              <a:t> </a:t>
            </a:r>
            <a:r>
              <a:rPr lang="ro-RO" sz="2800" dirty="0" err="1"/>
              <a:t>When</a:t>
            </a:r>
            <a:r>
              <a:rPr lang="ro-RO" sz="2800" dirty="0"/>
              <a:t> a </a:t>
            </a:r>
            <a:r>
              <a:rPr lang="ro-RO" sz="2800" dirty="0" err="1"/>
              <a:t>tradition</a:t>
            </a:r>
            <a:r>
              <a:rPr lang="ro-RO" sz="2800" dirty="0"/>
              <a:t> </a:t>
            </a:r>
            <a:r>
              <a:rPr lang="ro-RO" sz="2800" dirty="0" err="1"/>
              <a:t>is</a:t>
            </a:r>
            <a:r>
              <a:rPr lang="ro-RO" sz="2800" dirty="0"/>
              <a:t> "</a:t>
            </a:r>
            <a:r>
              <a:rPr lang="ro-RO" sz="2800" dirty="0" err="1"/>
              <a:t>frozen</a:t>
            </a:r>
            <a:r>
              <a:rPr lang="ro-RO" sz="2800" dirty="0"/>
              <a:t>" </a:t>
            </a:r>
            <a:r>
              <a:rPr lang="ro-RO" sz="2800" dirty="0" err="1"/>
              <a:t>to</a:t>
            </a:r>
            <a:r>
              <a:rPr lang="ro-RO" sz="2800" dirty="0"/>
              <a:t> </a:t>
            </a:r>
            <a:r>
              <a:rPr lang="ro-RO" sz="2800" dirty="0" err="1"/>
              <a:t>please</a:t>
            </a:r>
            <a:r>
              <a:rPr lang="ro-RO" sz="2800" dirty="0"/>
              <a:t> </a:t>
            </a:r>
            <a:r>
              <a:rPr lang="ro-RO" sz="2800" dirty="0" err="1"/>
              <a:t>outsiders</a:t>
            </a:r>
            <a:r>
              <a:rPr lang="ro-RO" sz="2800" dirty="0"/>
              <a:t>, it </a:t>
            </a:r>
            <a:r>
              <a:rPr lang="ro-RO" sz="2800" dirty="0" err="1"/>
              <a:t>stops</a:t>
            </a:r>
            <a:r>
              <a:rPr lang="ro-RO" sz="2800" dirty="0"/>
              <a:t> </a:t>
            </a:r>
            <a:r>
              <a:rPr lang="ro-RO" sz="2800" dirty="0" err="1"/>
              <a:t>evolving</a:t>
            </a:r>
            <a:r>
              <a:rPr lang="ro-RO" sz="2800" dirty="0"/>
              <a:t> for </a:t>
            </a:r>
            <a:r>
              <a:rPr lang="ro-RO" sz="2800" dirty="0" err="1"/>
              <a:t>the</a:t>
            </a:r>
            <a:r>
              <a:rPr lang="ro-RO" sz="2800" dirty="0"/>
              <a:t> </a:t>
            </a:r>
            <a:r>
              <a:rPr lang="ro-RO" sz="2800" dirty="0" err="1"/>
              <a:t>community</a:t>
            </a:r>
            <a:r>
              <a:rPr lang="ro-RO" sz="2800" dirty="0"/>
              <a:t>.</a:t>
            </a:r>
          </a:p>
          <a:p>
            <a:r>
              <a:rPr lang="ro-RO" sz="2800" b="1" dirty="0"/>
              <a:t>The Romanian Context:</a:t>
            </a:r>
            <a:r>
              <a:rPr lang="ro-RO" sz="2800" dirty="0"/>
              <a:t> </a:t>
            </a:r>
            <a:r>
              <a:rPr lang="ro-RO" sz="2800" dirty="0" err="1"/>
              <a:t>Discussing</a:t>
            </a:r>
            <a:r>
              <a:rPr lang="ro-RO" sz="2800" dirty="0"/>
              <a:t> </a:t>
            </a:r>
            <a:r>
              <a:rPr lang="ro-RO" sz="2800" dirty="0" err="1"/>
              <a:t>the</a:t>
            </a:r>
            <a:r>
              <a:rPr lang="ro-RO" sz="2800" dirty="0"/>
              <a:t> "Călușarii" </a:t>
            </a:r>
            <a:r>
              <a:rPr lang="ro-RO" sz="2800" dirty="0" err="1"/>
              <a:t>dances</a:t>
            </a:r>
            <a:r>
              <a:rPr lang="ro-RO" sz="2800" dirty="0"/>
              <a:t>—are </a:t>
            </a:r>
            <a:r>
              <a:rPr lang="ro-RO" sz="2800" dirty="0" err="1"/>
              <a:t>they</a:t>
            </a:r>
            <a:r>
              <a:rPr lang="ro-RO" sz="2800" dirty="0"/>
              <a:t> </a:t>
            </a:r>
            <a:r>
              <a:rPr lang="ro-RO" sz="2800" dirty="0" err="1"/>
              <a:t>performed</a:t>
            </a:r>
            <a:r>
              <a:rPr lang="ro-RO" sz="2800" dirty="0"/>
              <a:t> for </a:t>
            </a:r>
            <a:r>
              <a:rPr lang="ro-RO" sz="2800" dirty="0" err="1"/>
              <a:t>their</a:t>
            </a:r>
            <a:r>
              <a:rPr lang="ro-RO" sz="2800" dirty="0"/>
              <a:t> </a:t>
            </a:r>
            <a:r>
              <a:rPr lang="ro-RO" sz="2800" dirty="0" err="1"/>
              <a:t>magical</a:t>
            </a:r>
            <a:r>
              <a:rPr lang="ro-RO" sz="2800" dirty="0"/>
              <a:t> </a:t>
            </a:r>
            <a:r>
              <a:rPr lang="ro-RO" sz="2800" dirty="0" err="1"/>
              <a:t>powers</a:t>
            </a:r>
            <a:r>
              <a:rPr lang="ro-RO" sz="2800" dirty="0"/>
              <a:t> or for </a:t>
            </a:r>
            <a:r>
              <a:rPr lang="ro-RO" sz="2800" dirty="0" err="1"/>
              <a:t>the</a:t>
            </a:r>
            <a:r>
              <a:rPr lang="ro-RO" sz="2800" dirty="0"/>
              <a:t> folk festival </a:t>
            </a:r>
            <a:r>
              <a:rPr lang="ro-RO" sz="2800" dirty="0" err="1"/>
              <a:t>stage</a:t>
            </a:r>
            <a:r>
              <a:rPr lang="ro-RO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86253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B395302-79B2-8B36-0812-8110E7BA9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b="1" dirty="0" err="1"/>
              <a:t>Gentrification</a:t>
            </a:r>
            <a:r>
              <a:rPr lang="ro-RO" b="1" dirty="0"/>
              <a:t> of </a:t>
            </a:r>
            <a:r>
              <a:rPr lang="ro-RO" b="1" dirty="0" err="1"/>
              <a:t>the</a:t>
            </a:r>
            <a:r>
              <a:rPr lang="ro-RO" b="1" dirty="0"/>
              <a:t> </a:t>
            </a:r>
            <a:r>
              <a:rPr lang="ro-RO" b="1" dirty="0" err="1"/>
              <a:t>Soul</a:t>
            </a:r>
            <a:br>
              <a:rPr lang="ro-RO" b="1" dirty="0"/>
            </a:br>
            <a:r>
              <a:rPr lang="ro-RO" dirty="0" err="1"/>
              <a:t>When</a:t>
            </a:r>
            <a:r>
              <a:rPr lang="ro-RO" dirty="0"/>
              <a:t> </a:t>
            </a:r>
            <a:r>
              <a:rPr lang="ro-RO" dirty="0" err="1"/>
              <a:t>the</a:t>
            </a:r>
            <a:r>
              <a:rPr lang="ro-RO" dirty="0"/>
              <a:t> </a:t>
            </a:r>
            <a:r>
              <a:rPr lang="ro-RO" dirty="0" err="1"/>
              <a:t>People</a:t>
            </a:r>
            <a:r>
              <a:rPr lang="ro-RO" dirty="0"/>
              <a:t> </a:t>
            </a:r>
            <a:r>
              <a:rPr lang="ro-RO" dirty="0" err="1"/>
              <a:t>Leave</a:t>
            </a:r>
            <a:r>
              <a:rPr lang="ro-RO" dirty="0"/>
              <a:t>, </a:t>
            </a:r>
            <a:r>
              <a:rPr lang="ro-RO" dirty="0" err="1"/>
              <a:t>the</a:t>
            </a:r>
            <a:r>
              <a:rPr lang="ro-RO" dirty="0"/>
              <a:t> ICH </a:t>
            </a:r>
            <a:r>
              <a:rPr lang="ro-RO" dirty="0" err="1"/>
              <a:t>Follows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4F3B4A1-A0FC-211B-7D74-5EC4E34A3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614613"/>
            <a:ext cx="10178322" cy="3593591"/>
          </a:xfrm>
        </p:spPr>
        <p:txBody>
          <a:bodyPr/>
          <a:lstStyle/>
          <a:p>
            <a:pPr lvl="0"/>
            <a:r>
              <a:rPr lang="ro-RO" sz="2800" b="1" dirty="0"/>
              <a:t>The </a:t>
            </a:r>
            <a:r>
              <a:rPr lang="ro-RO" sz="2800" b="1" dirty="0" err="1"/>
              <a:t>Exodus</a:t>
            </a:r>
            <a:r>
              <a:rPr lang="ro-RO" sz="2800" b="1" dirty="0"/>
              <a:t>:</a:t>
            </a:r>
            <a:r>
              <a:rPr lang="ro-RO" sz="2800" dirty="0"/>
              <a:t> </a:t>
            </a:r>
            <a:r>
              <a:rPr lang="ro-RO" sz="2800" dirty="0" err="1"/>
              <a:t>High</a:t>
            </a:r>
            <a:r>
              <a:rPr lang="ro-RO" sz="2800" dirty="0"/>
              <a:t> </a:t>
            </a:r>
            <a:r>
              <a:rPr lang="ro-RO" sz="2800" dirty="0" err="1"/>
              <a:t>rents</a:t>
            </a:r>
            <a:r>
              <a:rPr lang="ro-RO" sz="2800" dirty="0"/>
              <a:t> </a:t>
            </a:r>
            <a:r>
              <a:rPr lang="ro-RO" sz="2800" dirty="0" err="1"/>
              <a:t>and</a:t>
            </a:r>
            <a:r>
              <a:rPr lang="ro-RO" sz="2800" dirty="0"/>
              <a:t> </a:t>
            </a:r>
            <a:r>
              <a:rPr lang="ro-RO" sz="2800" dirty="0" err="1"/>
              <a:t>modernization</a:t>
            </a:r>
            <a:r>
              <a:rPr lang="ro-RO" sz="2800" dirty="0"/>
              <a:t> </a:t>
            </a:r>
            <a:r>
              <a:rPr lang="ro-RO" sz="2800" dirty="0" err="1"/>
              <a:t>often</a:t>
            </a:r>
            <a:r>
              <a:rPr lang="ro-RO" sz="2800" dirty="0"/>
              <a:t> </a:t>
            </a:r>
            <a:r>
              <a:rPr lang="ro-RO" sz="2800" dirty="0" err="1"/>
              <a:t>push</a:t>
            </a:r>
            <a:r>
              <a:rPr lang="ro-RO" sz="2800" dirty="0"/>
              <a:t> out </a:t>
            </a:r>
            <a:r>
              <a:rPr lang="ro-RO" sz="2800" dirty="0" err="1"/>
              <a:t>the</a:t>
            </a:r>
            <a:r>
              <a:rPr lang="ro-RO" sz="2800" dirty="0"/>
              <a:t> </a:t>
            </a:r>
            <a:r>
              <a:rPr lang="ro-RO" sz="2800" dirty="0" err="1"/>
              <a:t>traditional</a:t>
            </a:r>
            <a:r>
              <a:rPr lang="ro-RO" sz="2800" dirty="0"/>
              <a:t> </a:t>
            </a:r>
            <a:r>
              <a:rPr lang="ro-RO" sz="2800" dirty="0" err="1"/>
              <a:t>craftsmen</a:t>
            </a:r>
            <a:r>
              <a:rPr lang="ro-RO" sz="2800" dirty="0"/>
              <a:t> </a:t>
            </a:r>
            <a:r>
              <a:rPr lang="ro-RO" sz="2800" dirty="0" err="1"/>
              <a:t>and</a:t>
            </a:r>
            <a:r>
              <a:rPr lang="ro-RO" sz="2800" dirty="0"/>
              <a:t> </a:t>
            </a:r>
            <a:r>
              <a:rPr lang="ro-RO" sz="2800" dirty="0" err="1"/>
              <a:t>the</a:t>
            </a:r>
            <a:r>
              <a:rPr lang="ro-RO" sz="2800" dirty="0"/>
              <a:t> </a:t>
            </a:r>
            <a:r>
              <a:rPr lang="ro-RO" sz="2800" dirty="0" err="1"/>
              <a:t>elderly</a:t>
            </a:r>
            <a:r>
              <a:rPr lang="ro-RO" sz="2800" dirty="0"/>
              <a:t> (</a:t>
            </a:r>
            <a:r>
              <a:rPr lang="ro-RO" sz="2800" dirty="0" err="1"/>
              <a:t>the</a:t>
            </a:r>
            <a:r>
              <a:rPr lang="ro-RO" sz="2800" dirty="0"/>
              <a:t> "Knowledge </a:t>
            </a:r>
            <a:r>
              <a:rPr lang="ro-RO" sz="2800" dirty="0" err="1"/>
              <a:t>Bearers</a:t>
            </a:r>
            <a:r>
              <a:rPr lang="ro-RO" sz="2800" dirty="0"/>
              <a:t>").</a:t>
            </a:r>
          </a:p>
          <a:p>
            <a:pPr lvl="0"/>
            <a:r>
              <a:rPr lang="ro-RO" sz="2800" b="1" dirty="0"/>
              <a:t>The </a:t>
            </a:r>
            <a:r>
              <a:rPr lang="ro-RO" sz="2800" b="1" dirty="0" err="1"/>
              <a:t>Ghost</a:t>
            </a:r>
            <a:r>
              <a:rPr lang="ro-RO" sz="2800" b="1" dirty="0"/>
              <a:t> City:</a:t>
            </a:r>
            <a:r>
              <a:rPr lang="ro-RO" sz="2800" dirty="0"/>
              <a:t> A </a:t>
            </a:r>
            <a:r>
              <a:rPr lang="ro-RO" sz="2800" dirty="0" err="1"/>
              <a:t>neighborhood</a:t>
            </a:r>
            <a:r>
              <a:rPr lang="ro-RO" sz="2800" dirty="0"/>
              <a:t> </a:t>
            </a:r>
            <a:r>
              <a:rPr lang="ro-RO" sz="2800" dirty="0" err="1"/>
              <a:t>might</a:t>
            </a:r>
            <a:r>
              <a:rPr lang="ro-RO" sz="2800" dirty="0"/>
              <a:t> </a:t>
            </a:r>
            <a:r>
              <a:rPr lang="ro-RO" sz="2800" dirty="0" err="1"/>
              <a:t>keep</a:t>
            </a:r>
            <a:r>
              <a:rPr lang="ro-RO" sz="2800" dirty="0"/>
              <a:t> </a:t>
            </a:r>
            <a:r>
              <a:rPr lang="ro-RO" sz="2800" dirty="0" err="1"/>
              <a:t>its</a:t>
            </a:r>
            <a:r>
              <a:rPr lang="ro-RO" sz="2800" dirty="0"/>
              <a:t> </a:t>
            </a:r>
            <a:r>
              <a:rPr lang="ro-RO" sz="2800" dirty="0" err="1"/>
              <a:t>beautiful</a:t>
            </a:r>
            <a:r>
              <a:rPr lang="ro-RO" sz="2800" dirty="0"/>
              <a:t> </a:t>
            </a:r>
            <a:r>
              <a:rPr lang="ro-RO" sz="2800" dirty="0" err="1"/>
              <a:t>historic</a:t>
            </a:r>
            <a:r>
              <a:rPr lang="ro-RO" sz="2800" dirty="0"/>
              <a:t> </a:t>
            </a:r>
            <a:r>
              <a:rPr lang="ro-RO" sz="2800" dirty="0" err="1"/>
              <a:t>facades</a:t>
            </a:r>
            <a:r>
              <a:rPr lang="ro-RO" sz="2800" dirty="0"/>
              <a:t> (</a:t>
            </a:r>
            <a:r>
              <a:rPr lang="ro-RO" sz="2800" dirty="0" err="1"/>
              <a:t>tangible</a:t>
            </a:r>
            <a:r>
              <a:rPr lang="ro-RO" sz="2800" dirty="0"/>
              <a:t> </a:t>
            </a:r>
            <a:r>
              <a:rPr lang="ro-RO" sz="2800" dirty="0" err="1"/>
              <a:t>heritage</a:t>
            </a:r>
            <a:r>
              <a:rPr lang="ro-RO" sz="2800" dirty="0"/>
              <a:t>), but </a:t>
            </a:r>
            <a:r>
              <a:rPr lang="ro-RO" sz="2800" dirty="0" err="1"/>
              <a:t>if</a:t>
            </a:r>
            <a:r>
              <a:rPr lang="ro-RO" sz="2800" dirty="0"/>
              <a:t> </a:t>
            </a:r>
            <a:r>
              <a:rPr lang="ro-RO" sz="2800" dirty="0" err="1"/>
              <a:t>the</a:t>
            </a:r>
            <a:r>
              <a:rPr lang="ro-RO" sz="2800" dirty="0"/>
              <a:t> local </a:t>
            </a:r>
            <a:r>
              <a:rPr lang="ro-RO" sz="2800" dirty="0" err="1"/>
              <a:t>baker</a:t>
            </a:r>
            <a:r>
              <a:rPr lang="ro-RO" sz="2800" dirty="0"/>
              <a:t> </a:t>
            </a:r>
            <a:r>
              <a:rPr lang="ro-RO" sz="2800" dirty="0" err="1"/>
              <a:t>and</a:t>
            </a:r>
            <a:r>
              <a:rPr lang="ro-RO" sz="2800" dirty="0"/>
              <a:t> </a:t>
            </a:r>
            <a:r>
              <a:rPr lang="ro-RO" sz="2800" dirty="0" err="1"/>
              <a:t>the</a:t>
            </a:r>
            <a:r>
              <a:rPr lang="ro-RO" sz="2800" dirty="0"/>
              <a:t> </a:t>
            </a:r>
            <a:r>
              <a:rPr lang="ro-RO" sz="2800" dirty="0" err="1"/>
              <a:t>neighborhood</a:t>
            </a:r>
            <a:r>
              <a:rPr lang="ro-RO" sz="2800" dirty="0"/>
              <a:t> </a:t>
            </a:r>
            <a:r>
              <a:rPr lang="ro-RO" sz="2800" dirty="0" err="1"/>
              <a:t>storyteller</a:t>
            </a:r>
            <a:r>
              <a:rPr lang="ro-RO" sz="2800" dirty="0"/>
              <a:t> </a:t>
            </a:r>
            <a:r>
              <a:rPr lang="ro-RO" sz="2800" dirty="0" err="1"/>
              <a:t>move</a:t>
            </a:r>
            <a:r>
              <a:rPr lang="ro-RO" sz="2800" dirty="0"/>
              <a:t> </a:t>
            </a:r>
            <a:r>
              <a:rPr lang="ro-RO" sz="2800" dirty="0" err="1"/>
              <a:t>away</a:t>
            </a:r>
            <a:r>
              <a:rPr lang="ro-RO" sz="2800" dirty="0"/>
              <a:t>, </a:t>
            </a:r>
            <a:r>
              <a:rPr lang="ro-RO" sz="2800" dirty="0" err="1"/>
              <a:t>the</a:t>
            </a:r>
            <a:r>
              <a:rPr lang="ro-RO" sz="2800" dirty="0"/>
              <a:t> ICH </a:t>
            </a:r>
            <a:r>
              <a:rPr lang="ro-RO" sz="2800" dirty="0" err="1"/>
              <a:t>is</a:t>
            </a:r>
            <a:r>
              <a:rPr lang="ro-RO" sz="2800" dirty="0"/>
              <a:t> </a:t>
            </a:r>
            <a:r>
              <a:rPr lang="ro-RO" sz="2800" dirty="0" err="1"/>
              <a:t>dead</a:t>
            </a:r>
            <a:r>
              <a:rPr lang="ro-RO" sz="2800" dirty="0"/>
              <a:t>.</a:t>
            </a:r>
          </a:p>
          <a:p>
            <a:pPr lvl="0"/>
            <a:r>
              <a:rPr lang="ro-RO" sz="2800" b="1" dirty="0" err="1"/>
              <a:t>Key</a:t>
            </a:r>
            <a:r>
              <a:rPr lang="ro-RO" sz="2800" b="1" dirty="0"/>
              <a:t> </a:t>
            </a:r>
            <a:r>
              <a:rPr lang="ro-RO" sz="2800" b="1" dirty="0" err="1"/>
              <a:t>Question</a:t>
            </a:r>
            <a:r>
              <a:rPr lang="ro-RO" sz="2800" b="1" dirty="0"/>
              <a:t>:</a:t>
            </a:r>
            <a:r>
              <a:rPr lang="ro-RO" sz="2800" dirty="0"/>
              <a:t> </a:t>
            </a:r>
            <a:r>
              <a:rPr lang="ro-RO" sz="2800" dirty="0" err="1"/>
              <a:t>Can</a:t>
            </a:r>
            <a:r>
              <a:rPr lang="ro-RO" sz="2800" dirty="0"/>
              <a:t> a building </a:t>
            </a:r>
            <a:r>
              <a:rPr lang="ro-RO" sz="2800" dirty="0" err="1"/>
              <a:t>be</a:t>
            </a:r>
            <a:r>
              <a:rPr lang="ro-RO" sz="2800" dirty="0"/>
              <a:t> "</a:t>
            </a:r>
            <a:r>
              <a:rPr lang="ro-RO" sz="2800" dirty="0" err="1"/>
              <a:t>historic</a:t>
            </a:r>
            <a:r>
              <a:rPr lang="ro-RO" sz="2800" dirty="0"/>
              <a:t>" </a:t>
            </a:r>
            <a:r>
              <a:rPr lang="ro-RO" sz="2800" dirty="0" err="1"/>
              <a:t>if</a:t>
            </a:r>
            <a:r>
              <a:rPr lang="ro-RO" sz="2800" dirty="0"/>
              <a:t> </a:t>
            </a:r>
            <a:r>
              <a:rPr lang="ro-RO" sz="2800" dirty="0" err="1"/>
              <a:t>no</a:t>
            </a:r>
            <a:r>
              <a:rPr lang="ro-RO" sz="2800" dirty="0"/>
              <a:t> </a:t>
            </a:r>
            <a:r>
              <a:rPr lang="ro-RO" sz="2800" dirty="0" err="1"/>
              <a:t>one</a:t>
            </a:r>
            <a:r>
              <a:rPr lang="ro-RO" sz="2800" dirty="0"/>
              <a:t> </a:t>
            </a:r>
            <a:r>
              <a:rPr lang="ro-RO" sz="2800" dirty="0" err="1"/>
              <a:t>inside</a:t>
            </a:r>
            <a:r>
              <a:rPr lang="ro-RO" sz="2800" dirty="0"/>
              <a:t> </a:t>
            </a:r>
            <a:r>
              <a:rPr lang="ro-RO" sz="2800" dirty="0" err="1"/>
              <a:t>knows</a:t>
            </a:r>
            <a:r>
              <a:rPr lang="ro-RO" sz="2800" dirty="0"/>
              <a:t> </a:t>
            </a:r>
            <a:r>
              <a:rPr lang="ro-RO" sz="2800" dirty="0" err="1"/>
              <a:t>its</a:t>
            </a:r>
            <a:r>
              <a:rPr lang="ro-RO" sz="2800" dirty="0"/>
              <a:t> </a:t>
            </a:r>
            <a:r>
              <a:rPr lang="ro-RO" sz="2800" dirty="0" err="1"/>
              <a:t>history</a:t>
            </a:r>
            <a:r>
              <a:rPr lang="ro-RO" sz="2800" dirty="0"/>
              <a:t>?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564123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376DA16-3803-CF77-E842-55C747CDC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ro-RO" dirty="0"/>
            </a:br>
            <a:r>
              <a:rPr lang="ro-RO" dirty="0" err="1"/>
              <a:t>Question</a:t>
            </a:r>
            <a:r>
              <a:rPr lang="ro-RO" dirty="0"/>
              <a:t>: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8B5FCA9-139A-5AE6-E54D-CCCF3BD7D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o-RO" sz="3600" dirty="0"/>
          </a:p>
          <a:p>
            <a:r>
              <a:rPr lang="ro-RO" sz="3600" dirty="0" err="1"/>
              <a:t>How</a:t>
            </a:r>
            <a:r>
              <a:rPr lang="ro-RO" sz="3600" dirty="0"/>
              <a:t> </a:t>
            </a:r>
            <a:r>
              <a:rPr lang="ro-RO" sz="3600" dirty="0" err="1"/>
              <a:t>can</a:t>
            </a:r>
            <a:r>
              <a:rPr lang="ro-RO" sz="3600" dirty="0"/>
              <a:t> a building </a:t>
            </a:r>
            <a:r>
              <a:rPr lang="ro-RO" sz="3600" dirty="0" err="1"/>
              <a:t>be</a:t>
            </a:r>
            <a:r>
              <a:rPr lang="ro-RO" sz="3600" dirty="0"/>
              <a:t> "</a:t>
            </a:r>
            <a:r>
              <a:rPr lang="ro-RO" sz="3600" dirty="0" err="1"/>
              <a:t>historic</a:t>
            </a:r>
            <a:r>
              <a:rPr lang="ro-RO" sz="3600" dirty="0"/>
              <a:t>" </a:t>
            </a:r>
            <a:r>
              <a:rPr lang="ro-RO" sz="3600" dirty="0" err="1"/>
              <a:t>if</a:t>
            </a:r>
            <a:r>
              <a:rPr lang="ro-RO" sz="3600" dirty="0"/>
              <a:t> </a:t>
            </a:r>
            <a:r>
              <a:rPr lang="ro-RO" sz="3600" dirty="0" err="1"/>
              <a:t>no</a:t>
            </a:r>
            <a:r>
              <a:rPr lang="ro-RO" sz="3600" dirty="0"/>
              <a:t> </a:t>
            </a:r>
            <a:r>
              <a:rPr lang="ro-RO" sz="3600" dirty="0" err="1"/>
              <a:t>one</a:t>
            </a:r>
            <a:r>
              <a:rPr lang="ro-RO" sz="3600" dirty="0"/>
              <a:t> </a:t>
            </a:r>
            <a:r>
              <a:rPr lang="ro-RO" sz="3600" dirty="0" err="1"/>
              <a:t>inside</a:t>
            </a:r>
            <a:r>
              <a:rPr lang="ro-RO" sz="3600" dirty="0"/>
              <a:t> </a:t>
            </a:r>
            <a:r>
              <a:rPr lang="ro-RO" sz="3600" dirty="0" err="1"/>
              <a:t>knows</a:t>
            </a:r>
            <a:r>
              <a:rPr lang="ro-RO" sz="3600" dirty="0"/>
              <a:t> </a:t>
            </a:r>
            <a:r>
              <a:rPr lang="ro-RO" sz="3600" dirty="0" err="1"/>
              <a:t>its</a:t>
            </a:r>
            <a:r>
              <a:rPr lang="ro-RO" sz="3600" dirty="0"/>
              <a:t> </a:t>
            </a:r>
            <a:r>
              <a:rPr lang="ro-RO" sz="3600" dirty="0" err="1"/>
              <a:t>history</a:t>
            </a:r>
            <a:r>
              <a:rPr lang="ro-RO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22774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EE70059-59E2-B48F-2888-FABE1BC11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b="1" dirty="0" err="1"/>
              <a:t>Safeguarding</a:t>
            </a:r>
            <a:r>
              <a:rPr lang="ro-RO" b="1" dirty="0"/>
              <a:t> vs. </a:t>
            </a:r>
            <a:r>
              <a:rPr lang="ro-RO" b="1" dirty="0" err="1"/>
              <a:t>Freezing</a:t>
            </a:r>
            <a:br>
              <a:rPr lang="ro-RO" b="1" dirty="0"/>
            </a:br>
            <a:r>
              <a:rPr lang="ro-RO" sz="3600" dirty="0" err="1"/>
              <a:t>How</a:t>
            </a:r>
            <a:r>
              <a:rPr lang="ro-RO" sz="3600" dirty="0"/>
              <a:t> </a:t>
            </a:r>
            <a:r>
              <a:rPr lang="ro-RO" sz="3600" dirty="0" err="1"/>
              <a:t>to</a:t>
            </a:r>
            <a:r>
              <a:rPr lang="ro-RO" sz="3600" dirty="0"/>
              <a:t> </a:t>
            </a:r>
            <a:r>
              <a:rPr lang="ro-RO" sz="3600" dirty="0" err="1"/>
              <a:t>Keep</a:t>
            </a:r>
            <a:r>
              <a:rPr lang="ro-RO" sz="3600" dirty="0"/>
              <a:t> it </a:t>
            </a:r>
            <a:r>
              <a:rPr lang="ro-RO" sz="3600" dirty="0" err="1"/>
              <a:t>Alive</a:t>
            </a:r>
            <a:r>
              <a:rPr lang="ro-RO" sz="3600" dirty="0"/>
              <a:t> (</a:t>
            </a:r>
            <a:r>
              <a:rPr lang="ro-RO" sz="3600" dirty="0" err="1"/>
              <a:t>Without</a:t>
            </a:r>
            <a:r>
              <a:rPr lang="ro-RO" sz="3600" dirty="0"/>
              <a:t> </a:t>
            </a:r>
            <a:r>
              <a:rPr lang="ro-RO" sz="3600" dirty="0" err="1"/>
              <a:t>Killing</a:t>
            </a:r>
            <a:r>
              <a:rPr lang="ro-RO" sz="3600" dirty="0"/>
              <a:t> It)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3A769E3-B876-0CA3-0490-8EE8C7DAB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z="3200" b="1" dirty="0" err="1"/>
              <a:t>Safeguarding</a:t>
            </a:r>
            <a:r>
              <a:rPr lang="ro-RO" sz="3200" b="1" dirty="0"/>
              <a:t>:</a:t>
            </a:r>
            <a:r>
              <a:rPr lang="ro-RO" sz="3200" dirty="0"/>
              <a:t> </a:t>
            </a:r>
            <a:r>
              <a:rPr lang="ro-RO" sz="3200" dirty="0" err="1"/>
              <a:t>Creating</a:t>
            </a:r>
            <a:r>
              <a:rPr lang="ro-RO" sz="3200" dirty="0"/>
              <a:t> </a:t>
            </a:r>
            <a:r>
              <a:rPr lang="ro-RO" sz="3200" dirty="0" err="1"/>
              <a:t>conditions</a:t>
            </a:r>
            <a:r>
              <a:rPr lang="ro-RO" sz="3200" dirty="0"/>
              <a:t> </a:t>
            </a:r>
            <a:r>
              <a:rPr lang="ro-RO" sz="3200" dirty="0" err="1"/>
              <a:t>where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community</a:t>
            </a:r>
            <a:r>
              <a:rPr lang="ro-RO" sz="3200" dirty="0"/>
              <a:t> </a:t>
            </a:r>
            <a:r>
              <a:rPr lang="ro-RO" sz="3200" i="1" dirty="0" err="1"/>
              <a:t>wants</a:t>
            </a:r>
            <a:r>
              <a:rPr lang="ro-RO" sz="3200" dirty="0"/>
              <a:t> </a:t>
            </a:r>
            <a:r>
              <a:rPr lang="ro-RO" sz="3200" dirty="0" err="1"/>
              <a:t>to</a:t>
            </a:r>
            <a:r>
              <a:rPr lang="ro-RO" sz="3200" dirty="0"/>
              <a:t> </a:t>
            </a:r>
            <a:r>
              <a:rPr lang="ro-RO" sz="3200" dirty="0" err="1"/>
              <a:t>keep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tradition</a:t>
            </a:r>
            <a:r>
              <a:rPr lang="ro-RO" sz="3200" dirty="0"/>
              <a:t> </a:t>
            </a:r>
            <a:r>
              <a:rPr lang="ro-RO" sz="3200" dirty="0" err="1"/>
              <a:t>because</a:t>
            </a:r>
            <a:r>
              <a:rPr lang="ro-RO" sz="3200" dirty="0"/>
              <a:t> it </a:t>
            </a:r>
            <a:r>
              <a:rPr lang="ro-RO" sz="3200" dirty="0" err="1"/>
              <a:t>is</a:t>
            </a:r>
            <a:r>
              <a:rPr lang="ro-RO" sz="3200" dirty="0"/>
              <a:t> </a:t>
            </a:r>
            <a:r>
              <a:rPr lang="ro-RO" sz="3200" dirty="0" err="1"/>
              <a:t>still</a:t>
            </a:r>
            <a:r>
              <a:rPr lang="ro-RO" sz="3200" dirty="0"/>
              <a:t> </a:t>
            </a:r>
            <a:r>
              <a:rPr lang="ro-RO" sz="3200" dirty="0" err="1"/>
              <a:t>useful</a:t>
            </a:r>
            <a:r>
              <a:rPr lang="ro-RO" sz="3200" dirty="0"/>
              <a:t>/</a:t>
            </a:r>
            <a:r>
              <a:rPr lang="ro-RO" sz="3200" dirty="0" err="1"/>
              <a:t>meaningful</a:t>
            </a:r>
            <a:r>
              <a:rPr lang="ro-RO" sz="3200" dirty="0"/>
              <a:t>.</a:t>
            </a:r>
          </a:p>
          <a:p>
            <a:pPr lvl="0"/>
            <a:r>
              <a:rPr lang="ro-RO" sz="3200" b="1" dirty="0" err="1"/>
              <a:t>Innovation</a:t>
            </a:r>
            <a:r>
              <a:rPr lang="ro-RO" sz="3200" b="1" dirty="0"/>
              <a:t>:</a:t>
            </a:r>
            <a:r>
              <a:rPr lang="ro-RO" sz="3200" dirty="0"/>
              <a:t> </a:t>
            </a:r>
            <a:r>
              <a:rPr lang="ro-RO" sz="3200" dirty="0" err="1"/>
              <a:t>Allowing</a:t>
            </a:r>
            <a:r>
              <a:rPr lang="ro-RO" sz="3200" dirty="0"/>
              <a:t> a </a:t>
            </a:r>
            <a:r>
              <a:rPr lang="ro-RO" sz="3200" dirty="0" err="1"/>
              <a:t>craft</a:t>
            </a:r>
            <a:r>
              <a:rPr lang="ro-RO" sz="3200" dirty="0"/>
              <a:t> </a:t>
            </a:r>
            <a:r>
              <a:rPr lang="ro-RO" sz="3200" dirty="0" err="1"/>
              <a:t>to</a:t>
            </a:r>
            <a:r>
              <a:rPr lang="ro-RO" sz="3200" dirty="0"/>
              <a:t> </a:t>
            </a:r>
            <a:r>
              <a:rPr lang="ro-RO" sz="3200" dirty="0" err="1"/>
              <a:t>use</a:t>
            </a:r>
            <a:r>
              <a:rPr lang="ro-RO" sz="3200" dirty="0"/>
              <a:t> modern </a:t>
            </a:r>
            <a:r>
              <a:rPr lang="ro-RO" sz="3200" dirty="0" err="1"/>
              <a:t>tools</a:t>
            </a:r>
            <a:r>
              <a:rPr lang="ro-RO" sz="3200" dirty="0"/>
              <a:t> (e.g., a </a:t>
            </a:r>
            <a:r>
              <a:rPr lang="ro-RO" sz="3200" dirty="0" err="1"/>
              <a:t>Venitian</a:t>
            </a:r>
            <a:r>
              <a:rPr lang="ro-RO" sz="3200" dirty="0"/>
              <a:t> </a:t>
            </a:r>
            <a:r>
              <a:rPr lang="ro-RO" sz="3200" dirty="0" err="1"/>
              <a:t>glassmaker</a:t>
            </a:r>
            <a:r>
              <a:rPr lang="ro-RO" sz="3200" dirty="0"/>
              <a:t> </a:t>
            </a:r>
            <a:r>
              <a:rPr lang="ro-RO" sz="3200" dirty="0" err="1"/>
              <a:t>using</a:t>
            </a:r>
            <a:r>
              <a:rPr lang="ro-RO" sz="3200" dirty="0"/>
              <a:t> electric </a:t>
            </a:r>
            <a:r>
              <a:rPr lang="ro-RO" sz="3200" dirty="0" err="1"/>
              <a:t>tools</a:t>
            </a:r>
            <a:r>
              <a:rPr lang="ro-RO" sz="3200" dirty="0"/>
              <a:t>) as </a:t>
            </a:r>
            <a:r>
              <a:rPr lang="ro-RO" sz="3200" dirty="0" err="1"/>
              <a:t>long</a:t>
            </a:r>
            <a:r>
              <a:rPr lang="ro-RO" sz="3200" dirty="0"/>
              <a:t> as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i="1" dirty="0"/>
              <a:t>artistic </a:t>
            </a:r>
            <a:r>
              <a:rPr lang="ro-RO" sz="3200" i="1" dirty="0" err="1"/>
              <a:t>language</a:t>
            </a:r>
            <a:r>
              <a:rPr lang="ro-RO" sz="3200" dirty="0"/>
              <a:t> </a:t>
            </a:r>
            <a:r>
              <a:rPr lang="ro-RO" sz="3200" dirty="0" err="1"/>
              <a:t>and</a:t>
            </a:r>
            <a:r>
              <a:rPr lang="ro-RO" sz="3200" dirty="0"/>
              <a:t> </a:t>
            </a:r>
            <a:r>
              <a:rPr lang="ro-RO" sz="3200" i="1" dirty="0" err="1"/>
              <a:t>communal</a:t>
            </a:r>
            <a:r>
              <a:rPr lang="ro-RO" sz="3200" i="1" dirty="0"/>
              <a:t> </a:t>
            </a:r>
            <a:r>
              <a:rPr lang="ro-RO" sz="3200" i="1" dirty="0" err="1"/>
              <a:t>value</a:t>
            </a:r>
            <a:r>
              <a:rPr lang="ro-RO" sz="3200" dirty="0"/>
              <a:t> </a:t>
            </a:r>
            <a:r>
              <a:rPr lang="ro-RO" sz="3200" dirty="0" err="1"/>
              <a:t>remain</a:t>
            </a:r>
            <a:r>
              <a:rPr lang="ro-RO" sz="3200" dirty="0"/>
              <a:t>.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85539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33AF5FF-37A5-0E99-E083-15A5ED6AA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The </a:t>
            </a:r>
            <a:r>
              <a:rPr lang="ro-RO" dirty="0" err="1"/>
              <a:t>ethics</a:t>
            </a:r>
            <a:r>
              <a:rPr lang="ro-RO" dirty="0"/>
              <a:t> of </a:t>
            </a:r>
            <a:r>
              <a:rPr lang="ro-RO" dirty="0" err="1"/>
              <a:t>change</a:t>
            </a:r>
            <a:r>
              <a:rPr lang="ro-RO" dirty="0"/>
              <a:t> </a:t>
            </a:r>
            <a:br>
              <a:rPr lang="ro-RO" dirty="0"/>
            </a:br>
            <a:r>
              <a:rPr lang="ro-RO" dirty="0"/>
              <a:t>The </a:t>
            </a:r>
            <a:r>
              <a:rPr lang="ro-RO" dirty="0" err="1"/>
              <a:t>heritage</a:t>
            </a:r>
            <a:r>
              <a:rPr lang="ro-RO" dirty="0"/>
              <a:t> </a:t>
            </a:r>
            <a:r>
              <a:rPr lang="ro-RO" dirty="0" err="1"/>
              <a:t>dilemma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6CBE76C-3E45-8236-23DA-83D47426F8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o-RO" sz="3200" b="1" dirty="0"/>
              <a:t>Side A (The </a:t>
            </a:r>
            <a:r>
              <a:rPr lang="ro-RO" sz="3200" b="1" dirty="0" err="1"/>
              <a:t>Purists</a:t>
            </a:r>
            <a:r>
              <a:rPr lang="ro-RO" sz="3200" b="1" dirty="0"/>
              <a:t>):</a:t>
            </a:r>
            <a:r>
              <a:rPr lang="ro-RO" sz="3200" dirty="0"/>
              <a:t> "</a:t>
            </a:r>
            <a:r>
              <a:rPr lang="ro-RO" sz="3200" dirty="0" err="1"/>
              <a:t>This</a:t>
            </a:r>
            <a:r>
              <a:rPr lang="ro-RO" sz="3200" dirty="0"/>
              <a:t> </a:t>
            </a:r>
            <a:r>
              <a:rPr lang="ro-RO" sz="3200" dirty="0" err="1"/>
              <a:t>ruins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sacredness</a:t>
            </a:r>
            <a:r>
              <a:rPr lang="ro-RO" sz="3200" dirty="0"/>
              <a:t> </a:t>
            </a:r>
            <a:r>
              <a:rPr lang="ro-RO" sz="3200" dirty="0" err="1"/>
              <a:t>and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connection</a:t>
            </a:r>
            <a:r>
              <a:rPr lang="ro-RO" sz="3200" dirty="0"/>
              <a:t> </a:t>
            </a:r>
            <a:r>
              <a:rPr lang="ro-RO" sz="3200" dirty="0" err="1"/>
              <a:t>to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land."</a:t>
            </a:r>
          </a:p>
          <a:p>
            <a:endParaRPr lang="ro-RO" dirty="0"/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582C8FA1-8A52-12D9-EC89-8A1AAF66BF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o-RO" sz="3200" b="1" dirty="0"/>
              <a:t>Side B </a:t>
            </a:r>
          </a:p>
          <a:p>
            <a:r>
              <a:rPr lang="ro-RO" sz="3200" b="1" dirty="0"/>
              <a:t>(The </a:t>
            </a:r>
            <a:r>
              <a:rPr lang="ro-RO" sz="3200" b="1" dirty="0" err="1"/>
              <a:t>Modernists</a:t>
            </a:r>
            <a:r>
              <a:rPr lang="ro-RO" sz="3200" b="1" dirty="0"/>
              <a:t>):</a:t>
            </a:r>
            <a:r>
              <a:rPr lang="ro-RO" sz="3200" dirty="0"/>
              <a:t> </a:t>
            </a:r>
          </a:p>
          <a:p>
            <a:pPr marL="0" indent="0">
              <a:buNone/>
            </a:pPr>
            <a:r>
              <a:rPr lang="ro-RO" sz="3200" dirty="0"/>
              <a:t>"</a:t>
            </a:r>
            <a:r>
              <a:rPr lang="ro-RO" sz="3200" dirty="0" err="1"/>
              <a:t>If</a:t>
            </a:r>
            <a:r>
              <a:rPr lang="ro-RO" sz="3200" dirty="0"/>
              <a:t> </a:t>
            </a:r>
            <a:r>
              <a:rPr lang="ro-RO" sz="3200" dirty="0" err="1"/>
              <a:t>we</a:t>
            </a:r>
            <a:r>
              <a:rPr lang="ro-RO" sz="3200" dirty="0"/>
              <a:t> </a:t>
            </a:r>
            <a:r>
              <a:rPr lang="ro-RO" sz="3200" dirty="0" err="1"/>
              <a:t>don't</a:t>
            </a:r>
            <a:r>
              <a:rPr lang="ro-RO" sz="3200" dirty="0"/>
              <a:t> </a:t>
            </a:r>
            <a:r>
              <a:rPr lang="ro-RO" sz="3200" dirty="0" err="1"/>
              <a:t>change</a:t>
            </a:r>
            <a:r>
              <a:rPr lang="ro-RO" sz="3200" dirty="0"/>
              <a:t> it,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youth</a:t>
            </a:r>
            <a:r>
              <a:rPr lang="ro-RO" sz="3200" dirty="0"/>
              <a:t> </a:t>
            </a:r>
            <a:r>
              <a:rPr lang="ro-RO" sz="3200" dirty="0" err="1"/>
              <a:t>will</a:t>
            </a:r>
            <a:r>
              <a:rPr lang="ro-RO" sz="3200" dirty="0"/>
              <a:t> stop </a:t>
            </a:r>
            <a:r>
              <a:rPr lang="ro-RO" sz="3200" dirty="0" err="1"/>
              <a:t>doing</a:t>
            </a:r>
            <a:r>
              <a:rPr lang="ro-RO" sz="3200" dirty="0"/>
              <a:t> it </a:t>
            </a:r>
            <a:r>
              <a:rPr lang="ro-RO" sz="3200" dirty="0" err="1"/>
              <a:t>entirely</a:t>
            </a:r>
            <a:r>
              <a:rPr lang="ro-RO" sz="3200" dirty="0"/>
              <a:t>, </a:t>
            </a:r>
            <a:r>
              <a:rPr lang="ro-RO" sz="3200" dirty="0" err="1"/>
              <a:t>and</a:t>
            </a:r>
            <a:r>
              <a:rPr lang="ro-RO" sz="3200" dirty="0"/>
              <a:t> it </a:t>
            </a:r>
            <a:r>
              <a:rPr lang="ro-RO" sz="3200" dirty="0" err="1"/>
              <a:t>will</a:t>
            </a:r>
            <a:r>
              <a:rPr lang="ro-RO" sz="3200" dirty="0"/>
              <a:t> die."</a:t>
            </a:r>
          </a:p>
          <a:p>
            <a:pPr marL="0" indent="0"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792897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D4029E5-8485-22C8-9810-5F7D102DD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err="1"/>
              <a:t>From</a:t>
            </a:r>
            <a:r>
              <a:rPr lang="ro-RO" dirty="0"/>
              <a:t> </a:t>
            </a:r>
            <a:r>
              <a:rPr lang="ro-RO" dirty="0" err="1"/>
              <a:t>Defense</a:t>
            </a:r>
            <a:r>
              <a:rPr lang="ro-RO" dirty="0"/>
              <a:t> </a:t>
            </a:r>
            <a:r>
              <a:rPr lang="ro-RO" dirty="0" err="1"/>
              <a:t>to</a:t>
            </a:r>
            <a:r>
              <a:rPr lang="ro-RO" dirty="0"/>
              <a:t> Design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0C12333-74D2-E6D7-EA15-5B3CC2AE3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z="3200" b="1" dirty="0"/>
              <a:t>The </a:t>
            </a:r>
            <a:r>
              <a:rPr lang="ro-RO" sz="3200" b="1" dirty="0" err="1"/>
              <a:t>Warning</a:t>
            </a:r>
            <a:r>
              <a:rPr lang="ro-RO" sz="3200" b="1" dirty="0"/>
              <a:t>:</a:t>
            </a:r>
            <a:r>
              <a:rPr lang="ro-RO" sz="3200" dirty="0"/>
              <a:t> </a:t>
            </a:r>
            <a:r>
              <a:rPr lang="ro-RO" sz="3200" dirty="0" err="1"/>
              <a:t>Homogenization</a:t>
            </a:r>
            <a:r>
              <a:rPr lang="ro-RO" sz="3200" dirty="0"/>
              <a:t> </a:t>
            </a:r>
            <a:r>
              <a:rPr lang="ro-RO" sz="3200" dirty="0" err="1"/>
              <a:t>is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"</a:t>
            </a:r>
            <a:r>
              <a:rPr lang="ro-RO" sz="3200" dirty="0" err="1"/>
              <a:t>silent</a:t>
            </a:r>
            <a:r>
              <a:rPr lang="ro-RO" sz="3200" dirty="0"/>
              <a:t> killer" of </a:t>
            </a:r>
            <a:r>
              <a:rPr lang="ro-RO" sz="3200" dirty="0" err="1"/>
              <a:t>unique</a:t>
            </a:r>
            <a:r>
              <a:rPr lang="ro-RO" sz="3200" dirty="0"/>
              <a:t> </a:t>
            </a:r>
            <a:r>
              <a:rPr lang="ro-RO" sz="3200" dirty="0" err="1"/>
              <a:t>places</a:t>
            </a:r>
            <a:r>
              <a:rPr lang="ro-RO" sz="3200" dirty="0"/>
              <a:t>.</a:t>
            </a:r>
          </a:p>
          <a:p>
            <a:pPr lvl="0"/>
            <a:r>
              <a:rPr lang="ro-RO" sz="3200" b="1" dirty="0"/>
              <a:t>The </a:t>
            </a:r>
            <a:r>
              <a:rPr lang="ro-RO" sz="3200" b="1" dirty="0" err="1"/>
              <a:t>Mission</a:t>
            </a:r>
            <a:r>
              <a:rPr lang="ro-RO" sz="3200" b="1" dirty="0"/>
              <a:t>:</a:t>
            </a:r>
            <a:r>
              <a:rPr lang="ro-RO" sz="3200" dirty="0"/>
              <a:t> </a:t>
            </a:r>
            <a:r>
              <a:rPr lang="ro-RO" sz="3200" dirty="0" err="1"/>
              <a:t>To</a:t>
            </a:r>
            <a:r>
              <a:rPr lang="ro-RO" sz="3200" dirty="0"/>
              <a:t> </a:t>
            </a:r>
            <a:r>
              <a:rPr lang="ro-RO" sz="3200" dirty="0" err="1"/>
              <a:t>recognize</a:t>
            </a:r>
            <a:r>
              <a:rPr lang="ro-RO" sz="3200" dirty="0"/>
              <a:t> </a:t>
            </a:r>
            <a:r>
              <a:rPr lang="ro-RO" sz="3200" dirty="0" err="1"/>
              <a:t>these</a:t>
            </a:r>
            <a:r>
              <a:rPr lang="ro-RO" sz="3200" dirty="0"/>
              <a:t> </a:t>
            </a:r>
            <a:r>
              <a:rPr lang="ro-RO" sz="3200" dirty="0" err="1"/>
              <a:t>threats</a:t>
            </a:r>
            <a:r>
              <a:rPr lang="ro-RO" sz="3200" dirty="0"/>
              <a:t> </a:t>
            </a:r>
            <a:r>
              <a:rPr lang="ro-RO" sz="3200" dirty="0" err="1"/>
              <a:t>before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"</a:t>
            </a:r>
            <a:r>
              <a:rPr lang="ro-RO" sz="3200" dirty="0" err="1"/>
              <a:t>Invisible</a:t>
            </a:r>
            <a:r>
              <a:rPr lang="ro-RO" sz="3200" dirty="0"/>
              <a:t> </a:t>
            </a:r>
            <a:r>
              <a:rPr lang="ro-RO" sz="3200" dirty="0" err="1"/>
              <a:t>Map</a:t>
            </a:r>
            <a:r>
              <a:rPr lang="ro-RO" sz="3200" dirty="0"/>
              <a:t>" </a:t>
            </a:r>
            <a:r>
              <a:rPr lang="ro-RO" sz="3200" dirty="0" err="1"/>
              <a:t>is</a:t>
            </a:r>
            <a:r>
              <a:rPr lang="ro-RO" sz="3200" dirty="0"/>
              <a:t> </a:t>
            </a:r>
            <a:r>
              <a:rPr lang="ro-RO" sz="3200" dirty="0" err="1"/>
              <a:t>erased</a:t>
            </a:r>
            <a:r>
              <a:rPr lang="ro-RO" sz="3200" dirty="0"/>
              <a:t>.</a:t>
            </a:r>
          </a:p>
          <a:p>
            <a:pPr marL="0" indent="0"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326830936"/>
      </p:ext>
    </p:extLst>
  </p:cSld>
  <p:clrMapOvr>
    <a:masterClrMapping/>
  </p:clrMapOvr>
</p:sld>
</file>

<file path=ppt/theme/theme1.xml><?xml version="1.0" encoding="utf-8"?>
<a:theme xmlns:a="http://schemas.openxmlformats.org/drawingml/2006/main" name="Bricka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bdc472-8c15-44a4-8402-5a4738d41b85">
      <Terms xmlns="http://schemas.microsoft.com/office/infopath/2007/PartnerControls"/>
    </lcf76f155ced4ddcb4097134ff3c332f>
    <TaxCatchAll xmlns="f83a81d3-c099-4ff3-85b8-0382f338cfd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5625CA4949FD459A04656ECB39CAD0" ma:contentTypeVersion="11" ma:contentTypeDescription="Skapa ett nytt dokument." ma:contentTypeScope="" ma:versionID="c16e50348079c5ebfe99ae26000329f0">
  <xsd:schema xmlns:xsd="http://www.w3.org/2001/XMLSchema" xmlns:xs="http://www.w3.org/2001/XMLSchema" xmlns:p="http://schemas.microsoft.com/office/2006/metadata/properties" xmlns:ns2="79bdc472-8c15-44a4-8402-5a4738d41b85" xmlns:ns3="f83a81d3-c099-4ff3-85b8-0382f338cfda" targetNamespace="http://schemas.microsoft.com/office/2006/metadata/properties" ma:root="true" ma:fieldsID="0e6c2dc37916dba8f87ef9a56e18b3e8" ns2:_="" ns3:_="">
    <xsd:import namespace="79bdc472-8c15-44a4-8402-5a4738d41b85"/>
    <xsd:import namespace="f83a81d3-c099-4ff3-85b8-0382f338cf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bdc472-8c15-44a4-8402-5a4738d41b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5160e0b2-97a8-4744-93ce-52f89bbfc0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3a81d3-c099-4ff3-85b8-0382f338cfd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a5ba411-1be7-498a-b038-0f9affcbfda4}" ma:internalName="TaxCatchAll" ma:showField="CatchAllData" ma:web="f83a81d3-c099-4ff3-85b8-0382f338cf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F04CEE-9EA6-4572-B2F1-5EDC9E0D7E18}">
  <ds:schemaRefs>
    <ds:schemaRef ds:uri="http://schemas.microsoft.com/office/2006/metadata/properties"/>
    <ds:schemaRef ds:uri="http://schemas.microsoft.com/office/infopath/2007/PartnerControls"/>
    <ds:schemaRef ds:uri="79bdc472-8c15-44a4-8402-5a4738d41b85"/>
    <ds:schemaRef ds:uri="f83a81d3-c099-4ff3-85b8-0382f338cfda"/>
  </ds:schemaRefs>
</ds:datastoreItem>
</file>

<file path=customXml/itemProps2.xml><?xml version="1.0" encoding="utf-8"?>
<ds:datastoreItem xmlns:ds="http://schemas.openxmlformats.org/officeDocument/2006/customXml" ds:itemID="{660F6117-07DC-4D88-8F37-E709088131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5FBF02-BDC0-4183-8C27-15E907BC00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bdc472-8c15-44a4-8402-5a4738d41b85"/>
    <ds:schemaRef ds:uri="f83a81d3-c099-4ff3-85b8-0382f338cf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TM10001106[[fn=Bricka]]</Template>
  <TotalTime>29</TotalTime>
  <Words>429</Words>
  <Application>Microsoft Office PowerPoint</Application>
  <PresentationFormat>Ecran lat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Impact</vt:lpstr>
      <vt:lpstr>Bricka</vt:lpstr>
      <vt:lpstr>The Threat of Homogenization</vt:lpstr>
      <vt:lpstr>The "Anywhere-ness" Problem Globalized Placelessness</vt:lpstr>
      <vt:lpstr>The "Instagrammable" Trap Staged Authenticity vs. Living Heritage</vt:lpstr>
      <vt:lpstr>Gentrification of the Soul When the People Leave, the ICH Follows</vt:lpstr>
      <vt:lpstr> Question:</vt:lpstr>
      <vt:lpstr>Safeguarding vs. Freezing How to Keep it Alive (Without Killing It)</vt:lpstr>
      <vt:lpstr>The ethics of change  The heritage dilemma</vt:lpstr>
      <vt:lpstr>From Defense to Design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Helena Kuhlefelt</dc:creator>
  <cp:lastModifiedBy>R</cp:lastModifiedBy>
  <cp:revision>5</cp:revision>
  <dcterms:created xsi:type="dcterms:W3CDTF">2025-12-19T09:46:02Z</dcterms:created>
  <dcterms:modified xsi:type="dcterms:W3CDTF">2026-03-23T14:07:37Z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0x0101002A5625CA4949FD459A04656ECB39CAD0</vt:lpwstr>
  </property>
</Properties>
</file>