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45" d="100"/>
          <a:sy n="45" d="100"/>
        </p:scale>
        <p:origin x="5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D91B3E-FDC5-A5C4-2C3C-DF26FB9C16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o-RO" dirty="0" err="1"/>
              <a:t>Designing</a:t>
            </a:r>
            <a:r>
              <a:rPr lang="ro-RO" dirty="0"/>
              <a:t> </a:t>
            </a:r>
            <a:r>
              <a:rPr lang="ro-RO" dirty="0" err="1"/>
              <a:t>the</a:t>
            </a:r>
            <a:r>
              <a:rPr lang="ro-RO" dirty="0"/>
              <a:t> </a:t>
            </a:r>
            <a:r>
              <a:rPr lang="ro-RO" dirty="0" err="1"/>
              <a:t>Invisible</a:t>
            </a:r>
            <a:r>
              <a:rPr lang="ro-RO" dirty="0"/>
              <a:t> </a:t>
            </a:r>
            <a:r>
              <a:rPr lang="ro-RO" dirty="0" err="1"/>
              <a:t>Trail</a:t>
            </a:r>
            <a:br>
              <a:rPr lang="ro-RO" dirty="0"/>
            </a:b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90545E8-0755-10B3-CBCB-4439693141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5045" y="5759612"/>
            <a:ext cx="8045373" cy="742279"/>
          </a:xfrm>
        </p:spPr>
        <p:txBody>
          <a:bodyPr>
            <a:noAutofit/>
          </a:bodyPr>
          <a:lstStyle/>
          <a:p>
            <a:r>
              <a:rPr lang="ro-RO" sz="2800" dirty="0" err="1"/>
              <a:t>From</a:t>
            </a:r>
            <a:r>
              <a:rPr lang="ro-RO" sz="2800" dirty="0"/>
              <a:t> </a:t>
            </a:r>
            <a:r>
              <a:rPr lang="ro-RO" sz="2800" dirty="0" err="1"/>
              <a:t>Observation</a:t>
            </a:r>
            <a:r>
              <a:rPr lang="ro-RO" sz="2800" dirty="0"/>
              <a:t> </a:t>
            </a:r>
            <a:r>
              <a:rPr lang="ro-RO" sz="2800" dirty="0" err="1"/>
              <a:t>to</a:t>
            </a:r>
            <a:r>
              <a:rPr lang="ro-RO" sz="2800" dirty="0"/>
              <a:t> </a:t>
            </a:r>
            <a:r>
              <a:rPr lang="ro-RO" sz="2800" dirty="0" err="1"/>
              <a:t>Preservation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770713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AC7CE8E2-C7A3-5E2E-A185-C31B58B0B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dirty="0" err="1"/>
              <a:t>the</a:t>
            </a:r>
            <a:r>
              <a:rPr lang="ro-RO" b="1" dirty="0"/>
              <a:t> </a:t>
            </a:r>
            <a:r>
              <a:rPr lang="ro-RO" b="1" dirty="0" err="1"/>
              <a:t>Heritage</a:t>
            </a:r>
            <a:r>
              <a:rPr lang="ro-RO" b="1" dirty="0"/>
              <a:t> </a:t>
            </a:r>
            <a:r>
              <a:rPr lang="ro-RO" b="1" dirty="0" err="1"/>
              <a:t>Trail</a:t>
            </a:r>
            <a:br>
              <a:rPr lang="ro-RO" b="1" dirty="0"/>
            </a:br>
            <a:r>
              <a:rPr lang="ro-RO" sz="3600" b="1" dirty="0"/>
              <a:t>Be</a:t>
            </a:r>
            <a:r>
              <a:rPr lang="en-GB" sz="3600" b="1" dirty="0"/>
              <a:t>yond the tourist guide</a:t>
            </a:r>
            <a:endParaRPr lang="ro-RO" sz="3600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EF072D7B-BCFF-1766-3014-459AA7134B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10178322" cy="4189614"/>
          </a:xfrm>
        </p:spPr>
        <p:txBody>
          <a:bodyPr>
            <a:normAutofit/>
          </a:bodyPr>
          <a:lstStyle/>
          <a:p>
            <a:pPr lvl="0"/>
            <a:r>
              <a:rPr lang="ro-RO" sz="3200" b="1" dirty="0"/>
              <a:t>Standard </a:t>
            </a:r>
            <a:r>
              <a:rPr lang="ro-RO" sz="3200" b="1" dirty="0" err="1"/>
              <a:t>Trail</a:t>
            </a:r>
            <a:r>
              <a:rPr lang="ro-RO" sz="3200" b="1" dirty="0"/>
              <a:t>:</a:t>
            </a:r>
            <a:r>
              <a:rPr lang="ro-RO" sz="3200" dirty="0"/>
              <a:t> </a:t>
            </a:r>
            <a:r>
              <a:rPr lang="ro-RO" sz="3200" dirty="0" err="1"/>
              <a:t>Focuses</a:t>
            </a:r>
            <a:r>
              <a:rPr lang="ro-RO" sz="3200" dirty="0"/>
              <a:t> on </a:t>
            </a:r>
            <a:r>
              <a:rPr lang="ro-RO" sz="3200" dirty="0" err="1"/>
              <a:t>architecture</a:t>
            </a:r>
            <a:r>
              <a:rPr lang="ro-RO" sz="3200" dirty="0"/>
              <a:t>, </a:t>
            </a:r>
            <a:r>
              <a:rPr lang="ro-RO" sz="3200" dirty="0" err="1"/>
              <a:t>dates</a:t>
            </a:r>
            <a:r>
              <a:rPr lang="ro-RO" sz="3200" dirty="0"/>
              <a:t>, </a:t>
            </a:r>
            <a:r>
              <a:rPr lang="ro-RO" sz="3200" dirty="0" err="1"/>
              <a:t>and</a:t>
            </a:r>
            <a:r>
              <a:rPr lang="ro-RO" sz="3200" dirty="0"/>
              <a:t> </a:t>
            </a:r>
            <a:r>
              <a:rPr lang="ro-RO" sz="3200" dirty="0" err="1"/>
              <a:t>famous</a:t>
            </a:r>
            <a:r>
              <a:rPr lang="ro-RO" sz="3200" dirty="0"/>
              <a:t> </a:t>
            </a:r>
            <a:r>
              <a:rPr lang="ro-RO" sz="3200" dirty="0" err="1"/>
              <a:t>people</a:t>
            </a:r>
            <a:r>
              <a:rPr lang="ro-RO" sz="3200" dirty="0"/>
              <a:t> (</a:t>
            </a:r>
            <a:r>
              <a:rPr lang="ro-RO" sz="3200" dirty="0" err="1"/>
              <a:t>Tangible</a:t>
            </a:r>
            <a:r>
              <a:rPr lang="ro-RO" sz="3200" dirty="0"/>
              <a:t>).</a:t>
            </a:r>
          </a:p>
          <a:p>
            <a:pPr lvl="0"/>
            <a:r>
              <a:rPr lang="ro-RO" sz="3200" b="1" dirty="0" err="1"/>
              <a:t>Invisible</a:t>
            </a:r>
            <a:r>
              <a:rPr lang="ro-RO" sz="3200" b="1" dirty="0"/>
              <a:t> </a:t>
            </a:r>
            <a:r>
              <a:rPr lang="ro-RO" sz="3200" b="1" dirty="0" err="1"/>
              <a:t>Trail</a:t>
            </a:r>
            <a:r>
              <a:rPr lang="ro-RO" sz="3200" b="1" dirty="0"/>
              <a:t>:</a:t>
            </a:r>
            <a:r>
              <a:rPr lang="ro-RO" sz="3200" dirty="0"/>
              <a:t> </a:t>
            </a:r>
            <a:r>
              <a:rPr lang="ro-RO" sz="3200" dirty="0" err="1"/>
              <a:t>Focuses</a:t>
            </a:r>
            <a:r>
              <a:rPr lang="ro-RO" sz="3200" dirty="0"/>
              <a:t> on </a:t>
            </a:r>
            <a:r>
              <a:rPr lang="ro-RO" sz="3200" dirty="0" err="1"/>
              <a:t>the</a:t>
            </a:r>
            <a:r>
              <a:rPr lang="ro-RO" sz="3200" dirty="0"/>
              <a:t> </a:t>
            </a:r>
            <a:r>
              <a:rPr lang="ro-RO" sz="3200" i="1" dirty="0" err="1"/>
              <a:t>rhythm</a:t>
            </a:r>
            <a:r>
              <a:rPr lang="ro-RO" sz="3200" dirty="0"/>
              <a:t> of </a:t>
            </a:r>
            <a:r>
              <a:rPr lang="ro-RO" sz="3200" dirty="0" err="1"/>
              <a:t>life</a:t>
            </a:r>
            <a:r>
              <a:rPr lang="ro-RO" sz="3200" dirty="0"/>
              <a:t>.</a:t>
            </a:r>
          </a:p>
          <a:p>
            <a:pPr lvl="0"/>
            <a:r>
              <a:rPr lang="ro-RO" sz="3200" b="1" dirty="0"/>
              <a:t>The </a:t>
            </a:r>
            <a:r>
              <a:rPr lang="ro-RO" sz="3200" b="1" dirty="0" err="1"/>
              <a:t>Goal</a:t>
            </a:r>
            <a:r>
              <a:rPr lang="ro-RO" sz="3200" b="1" dirty="0"/>
              <a:t>:</a:t>
            </a:r>
            <a:r>
              <a:rPr lang="ro-RO" sz="3200" dirty="0"/>
              <a:t> </a:t>
            </a:r>
            <a:r>
              <a:rPr lang="ro-RO" sz="3200" dirty="0" err="1"/>
              <a:t>To</a:t>
            </a:r>
            <a:r>
              <a:rPr lang="ro-RO" sz="3200" dirty="0"/>
              <a:t> </a:t>
            </a:r>
            <a:r>
              <a:rPr lang="ro-RO" sz="3200" dirty="0" err="1"/>
              <a:t>guide</a:t>
            </a:r>
            <a:r>
              <a:rPr lang="ro-RO" sz="3200" dirty="0"/>
              <a:t> a </a:t>
            </a:r>
            <a:r>
              <a:rPr lang="ro-RO" sz="3200" dirty="0" err="1"/>
              <a:t>visitor</a:t>
            </a:r>
            <a:r>
              <a:rPr lang="ro-RO" sz="3200" dirty="0"/>
              <a:t> (or a local) </a:t>
            </a:r>
            <a:r>
              <a:rPr lang="ro-RO" sz="3200" dirty="0" err="1"/>
              <a:t>through</a:t>
            </a:r>
            <a:r>
              <a:rPr lang="ro-RO" sz="3200" dirty="0"/>
              <a:t> </a:t>
            </a:r>
            <a:r>
              <a:rPr lang="ro-RO" sz="3200" dirty="0" err="1"/>
              <a:t>the</a:t>
            </a:r>
            <a:r>
              <a:rPr lang="ro-RO" sz="3200" dirty="0"/>
              <a:t> </a:t>
            </a:r>
            <a:r>
              <a:rPr lang="ro-RO" sz="3200" dirty="0" err="1"/>
              <a:t>sensory</a:t>
            </a:r>
            <a:r>
              <a:rPr lang="ro-RO" sz="3200" dirty="0"/>
              <a:t> </a:t>
            </a:r>
            <a:r>
              <a:rPr lang="ro-RO" sz="3200" dirty="0" err="1"/>
              <a:t>and</a:t>
            </a:r>
            <a:r>
              <a:rPr lang="ro-RO" sz="3200" dirty="0"/>
              <a:t> social "software" of </a:t>
            </a:r>
            <a:r>
              <a:rPr lang="ro-RO" sz="3200" dirty="0" err="1"/>
              <a:t>the</a:t>
            </a:r>
            <a:r>
              <a:rPr lang="ro-RO" sz="3200" dirty="0"/>
              <a:t> </a:t>
            </a:r>
            <a:r>
              <a:rPr lang="ro-RO" sz="3200" dirty="0" err="1"/>
              <a:t>territory</a:t>
            </a:r>
            <a:r>
              <a:rPr lang="ro-RO" sz="3200" dirty="0"/>
              <a:t>.</a:t>
            </a:r>
          </a:p>
          <a:p>
            <a:pPr lvl="0"/>
            <a:r>
              <a:rPr lang="ro-RO" sz="3200" b="1" dirty="0"/>
              <a:t>The </a:t>
            </a:r>
            <a:r>
              <a:rPr lang="ro-RO" sz="3200" b="1" dirty="0" err="1"/>
              <a:t>Rule</a:t>
            </a:r>
            <a:r>
              <a:rPr lang="ro-RO" sz="3200" b="1" dirty="0"/>
              <a:t>:</a:t>
            </a:r>
            <a:r>
              <a:rPr lang="ro-RO" sz="3200" dirty="0"/>
              <a:t> </a:t>
            </a:r>
            <a:r>
              <a:rPr lang="ro-RO" sz="3200" dirty="0" err="1"/>
              <a:t>Every</a:t>
            </a:r>
            <a:r>
              <a:rPr lang="ro-RO" sz="3200" dirty="0"/>
              <a:t> stop on </a:t>
            </a:r>
            <a:r>
              <a:rPr lang="ro-RO" sz="3200" dirty="0" err="1"/>
              <a:t>the</a:t>
            </a:r>
            <a:r>
              <a:rPr lang="ro-RO" sz="3200" dirty="0"/>
              <a:t> </a:t>
            </a:r>
            <a:r>
              <a:rPr lang="ro-RO" sz="3200" dirty="0" err="1"/>
              <a:t>trail</a:t>
            </a:r>
            <a:r>
              <a:rPr lang="ro-RO" sz="3200" dirty="0"/>
              <a:t> must </a:t>
            </a:r>
            <a:r>
              <a:rPr lang="ro-RO" sz="3200" dirty="0" err="1"/>
              <a:t>involve</a:t>
            </a:r>
            <a:r>
              <a:rPr lang="ro-RO" sz="3200" dirty="0"/>
              <a:t> an </a:t>
            </a:r>
            <a:r>
              <a:rPr lang="ro-RO" sz="3200" dirty="0" err="1"/>
              <a:t>action</a:t>
            </a:r>
            <a:r>
              <a:rPr lang="ro-RO" sz="3200" dirty="0"/>
              <a:t>, a sound, a </a:t>
            </a:r>
            <a:r>
              <a:rPr lang="ro-RO" sz="3200" dirty="0" err="1"/>
              <a:t>smell</a:t>
            </a:r>
            <a:r>
              <a:rPr lang="ro-RO" sz="3200" dirty="0"/>
              <a:t>, or a story—</a:t>
            </a:r>
            <a:r>
              <a:rPr lang="ro-RO" sz="3200" dirty="0" err="1"/>
              <a:t>not</a:t>
            </a:r>
            <a:r>
              <a:rPr lang="ro-RO" sz="3200" dirty="0"/>
              <a:t> just a </a:t>
            </a:r>
            <a:r>
              <a:rPr lang="ro-RO" sz="3200" dirty="0" err="1"/>
              <a:t>plaque</a:t>
            </a:r>
            <a:r>
              <a:rPr lang="ro-RO" sz="3200" dirty="0"/>
              <a:t>.</a:t>
            </a:r>
          </a:p>
          <a:p>
            <a:pPr marL="0" indent="0">
              <a:buNone/>
            </a:pP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766495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677BE28D-A441-BCFE-2E78-5798FA9E6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dirty="0"/>
              <a:t>Step 1—</a:t>
            </a:r>
            <a:r>
              <a:rPr lang="ro-RO" b="1" dirty="0" err="1"/>
              <a:t>Identify</a:t>
            </a:r>
            <a:r>
              <a:rPr lang="ro-RO" b="1" dirty="0"/>
              <a:t> </a:t>
            </a:r>
            <a:r>
              <a:rPr lang="ro-RO" b="1" dirty="0" err="1"/>
              <a:t>the</a:t>
            </a:r>
            <a:r>
              <a:rPr lang="ro-RO" b="1" dirty="0"/>
              <a:t> </a:t>
            </a:r>
            <a:r>
              <a:rPr lang="ro-RO" b="1" dirty="0" err="1"/>
              <a:t>Anchors</a:t>
            </a:r>
            <a:br>
              <a:rPr lang="ro-RO" dirty="0"/>
            </a:br>
            <a:r>
              <a:rPr lang="en-GB" dirty="0"/>
              <a:t>Selecting your micro-territory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1E898044-F9AB-1580-FB11-34EB91ED3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10178322" cy="418961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3200" dirty="0"/>
              <a:t>Map a specific place you know.</a:t>
            </a:r>
          </a:p>
          <a:p>
            <a:pPr marL="0" indent="0">
              <a:buNone/>
            </a:pPr>
            <a:endParaRPr lang="en-GB" sz="3200" dirty="0"/>
          </a:p>
          <a:p>
            <a:pPr lvl="0"/>
            <a:r>
              <a:rPr lang="ro-RO" sz="3200" b="1" dirty="0"/>
              <a:t>The </a:t>
            </a:r>
            <a:r>
              <a:rPr lang="ro-RO" sz="3200" b="1" dirty="0" err="1"/>
              <a:t>Selection</a:t>
            </a:r>
            <a:r>
              <a:rPr lang="ro-RO" sz="3200" b="1" dirty="0"/>
              <a:t> </a:t>
            </a:r>
            <a:r>
              <a:rPr lang="ro-RO" sz="3200" b="1" dirty="0" err="1"/>
              <a:t>Criteria</a:t>
            </a:r>
            <a:r>
              <a:rPr lang="en-GB" sz="3200" b="1" dirty="0"/>
              <a:t>:</a:t>
            </a:r>
            <a:endParaRPr lang="ro-RO" sz="3200" dirty="0"/>
          </a:p>
          <a:p>
            <a:pPr lvl="1"/>
            <a:r>
              <a:rPr lang="ro-RO" sz="3200" b="1" dirty="0" err="1"/>
              <a:t>Rarity</a:t>
            </a:r>
            <a:r>
              <a:rPr lang="ro-RO" sz="3200" b="1" dirty="0"/>
              <a:t>:</a:t>
            </a:r>
            <a:r>
              <a:rPr lang="ro-RO" sz="3200" dirty="0"/>
              <a:t> </a:t>
            </a:r>
            <a:r>
              <a:rPr lang="ro-RO" sz="3200" dirty="0" err="1"/>
              <a:t>Is</a:t>
            </a:r>
            <a:r>
              <a:rPr lang="ro-RO" sz="3200" dirty="0"/>
              <a:t> </a:t>
            </a:r>
            <a:r>
              <a:rPr lang="ro-RO" sz="3200" dirty="0" err="1"/>
              <a:t>this</a:t>
            </a:r>
            <a:r>
              <a:rPr lang="ro-RO" sz="3200" dirty="0"/>
              <a:t> </a:t>
            </a:r>
            <a:r>
              <a:rPr lang="ro-RO" sz="3200" dirty="0" err="1"/>
              <a:t>skill</a:t>
            </a:r>
            <a:r>
              <a:rPr lang="ro-RO" sz="3200" dirty="0"/>
              <a:t> or story </a:t>
            </a:r>
            <a:r>
              <a:rPr lang="ro-RO" sz="3200" dirty="0" err="1"/>
              <a:t>found</a:t>
            </a:r>
            <a:r>
              <a:rPr lang="ro-RO" sz="3200" dirty="0"/>
              <a:t> </a:t>
            </a:r>
            <a:r>
              <a:rPr lang="ro-RO" sz="3200" dirty="0" err="1"/>
              <a:t>anywhere</a:t>
            </a:r>
            <a:r>
              <a:rPr lang="ro-RO" sz="3200" dirty="0"/>
              <a:t> </a:t>
            </a:r>
            <a:r>
              <a:rPr lang="ro-RO" sz="3200" dirty="0" err="1"/>
              <a:t>else</a:t>
            </a:r>
            <a:r>
              <a:rPr lang="ro-RO" sz="3200" dirty="0"/>
              <a:t>?</a:t>
            </a:r>
          </a:p>
          <a:p>
            <a:pPr lvl="1"/>
            <a:r>
              <a:rPr lang="ro-RO" sz="3200" b="1" dirty="0" err="1"/>
              <a:t>Fragility</a:t>
            </a:r>
            <a:r>
              <a:rPr lang="ro-RO" sz="3200" b="1" dirty="0"/>
              <a:t>:</a:t>
            </a:r>
            <a:r>
              <a:rPr lang="ro-RO" sz="3200" dirty="0"/>
              <a:t> </a:t>
            </a:r>
            <a:r>
              <a:rPr lang="ro-RO" sz="3200" dirty="0" err="1"/>
              <a:t>Is</a:t>
            </a:r>
            <a:r>
              <a:rPr lang="ro-RO" sz="3200" dirty="0"/>
              <a:t> </a:t>
            </a:r>
            <a:r>
              <a:rPr lang="ro-RO" sz="3200" dirty="0" err="1"/>
              <a:t>this</a:t>
            </a:r>
            <a:r>
              <a:rPr lang="ro-RO" sz="3200" dirty="0"/>
              <a:t> "</a:t>
            </a:r>
            <a:r>
              <a:rPr lang="ro-RO" sz="3200" dirty="0" err="1"/>
              <a:t>vibe</a:t>
            </a:r>
            <a:r>
              <a:rPr lang="ro-RO" sz="3200" dirty="0"/>
              <a:t>" at </a:t>
            </a:r>
            <a:r>
              <a:rPr lang="ro-RO" sz="3200" dirty="0" err="1"/>
              <a:t>risk</a:t>
            </a:r>
            <a:r>
              <a:rPr lang="ro-RO" sz="3200" dirty="0"/>
              <a:t> of </a:t>
            </a:r>
            <a:r>
              <a:rPr lang="ro-RO" sz="3200" dirty="0" err="1"/>
              <a:t>disappearing</a:t>
            </a:r>
            <a:r>
              <a:rPr lang="ro-RO" sz="3200" dirty="0"/>
              <a:t>?</a:t>
            </a:r>
          </a:p>
          <a:p>
            <a:pPr lvl="1"/>
            <a:r>
              <a:rPr lang="ro-RO" sz="3200" b="1" dirty="0" err="1"/>
              <a:t>Community</a:t>
            </a:r>
            <a:r>
              <a:rPr lang="ro-RO" sz="3200" b="1" dirty="0"/>
              <a:t>:</a:t>
            </a:r>
            <a:r>
              <a:rPr lang="ro-RO" sz="3200" dirty="0"/>
              <a:t> Do </a:t>
            </a:r>
            <a:r>
              <a:rPr lang="ro-RO" sz="3200" dirty="0" err="1"/>
              <a:t>the</a:t>
            </a:r>
            <a:r>
              <a:rPr lang="ro-RO" sz="3200" dirty="0"/>
              <a:t> local </a:t>
            </a:r>
            <a:r>
              <a:rPr lang="ro-RO" sz="3200" dirty="0" err="1"/>
              <a:t>people</a:t>
            </a:r>
            <a:r>
              <a:rPr lang="ro-RO" sz="3200" dirty="0"/>
              <a:t> </a:t>
            </a:r>
            <a:r>
              <a:rPr lang="ro-RO" sz="3200" dirty="0" err="1"/>
              <a:t>actually</a:t>
            </a:r>
            <a:r>
              <a:rPr lang="ro-RO" sz="3200" dirty="0"/>
              <a:t> </a:t>
            </a:r>
            <a:r>
              <a:rPr lang="ro-RO" sz="3200" dirty="0" err="1"/>
              <a:t>value</a:t>
            </a:r>
            <a:r>
              <a:rPr lang="ro-RO" sz="3200" dirty="0"/>
              <a:t> </a:t>
            </a:r>
            <a:r>
              <a:rPr lang="ro-RO" sz="3200" dirty="0" err="1"/>
              <a:t>this</a:t>
            </a:r>
            <a:r>
              <a:rPr lang="ro-RO" sz="3200" dirty="0"/>
              <a:t>, or </a:t>
            </a:r>
            <a:r>
              <a:rPr lang="ro-RO" sz="3200" dirty="0" err="1"/>
              <a:t>is</a:t>
            </a:r>
            <a:r>
              <a:rPr lang="ro-RO" sz="3200" dirty="0"/>
              <a:t> it just for show?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0033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48010AB-6A3C-E16D-4483-D1387A4C0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dirty="0"/>
              <a:t>The </a:t>
            </a:r>
            <a:r>
              <a:rPr lang="ro-RO" b="1" dirty="0" err="1"/>
              <a:t>Sensory</a:t>
            </a:r>
            <a:r>
              <a:rPr lang="ro-RO" b="1" dirty="0"/>
              <a:t> </a:t>
            </a:r>
            <a:r>
              <a:rPr lang="ro-RO" b="1" dirty="0" err="1"/>
              <a:t>Storyboard</a:t>
            </a:r>
            <a:br>
              <a:rPr lang="en-GB" b="1" dirty="0"/>
            </a:br>
            <a:r>
              <a:rPr lang="ro-RO" sz="3200" dirty="0" err="1"/>
              <a:t>Scripting</a:t>
            </a:r>
            <a:r>
              <a:rPr lang="ro-RO" sz="3200" dirty="0"/>
              <a:t> </a:t>
            </a:r>
            <a:r>
              <a:rPr lang="ro-RO" sz="3200" dirty="0" err="1"/>
              <a:t>the</a:t>
            </a:r>
            <a:r>
              <a:rPr lang="ro-RO" sz="3200" dirty="0"/>
              <a:t> </a:t>
            </a:r>
            <a:r>
              <a:rPr lang="ro-RO" sz="3200" dirty="0" err="1"/>
              <a:t>Experience</a:t>
            </a:r>
            <a:endParaRPr lang="ro-RO" sz="3200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4A118DE3-2A26-7C43-5CC4-BE5C6E1A31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10178322" cy="4189614"/>
          </a:xfrm>
        </p:spPr>
        <p:txBody>
          <a:bodyPr>
            <a:noAutofit/>
          </a:bodyPr>
          <a:lstStyle/>
          <a:p>
            <a:pPr lvl="0"/>
            <a:r>
              <a:rPr lang="ro-RO" sz="2800" b="1" dirty="0"/>
              <a:t>Stop 1 (The Sound):</a:t>
            </a:r>
            <a:r>
              <a:rPr lang="ro-RO" sz="2800" dirty="0"/>
              <a:t> </a:t>
            </a:r>
            <a:r>
              <a:rPr lang="ro-RO" sz="2800" dirty="0" err="1"/>
              <a:t>Where</a:t>
            </a:r>
            <a:r>
              <a:rPr lang="ro-RO" sz="2800" dirty="0"/>
              <a:t> </a:t>
            </a:r>
            <a:r>
              <a:rPr lang="ro-RO" sz="2800" dirty="0" err="1"/>
              <a:t>should</a:t>
            </a:r>
            <a:r>
              <a:rPr lang="ro-RO" sz="2800" dirty="0"/>
              <a:t> </a:t>
            </a:r>
            <a:r>
              <a:rPr lang="ro-RO" sz="2800" dirty="0" err="1"/>
              <a:t>the</a:t>
            </a:r>
            <a:r>
              <a:rPr lang="ro-RO" sz="2800" dirty="0"/>
              <a:t> </a:t>
            </a:r>
            <a:r>
              <a:rPr lang="ro-RO" sz="2800" dirty="0" err="1"/>
              <a:t>visitor</a:t>
            </a:r>
            <a:r>
              <a:rPr lang="ro-RO" sz="2800" dirty="0"/>
              <a:t> stand </a:t>
            </a:r>
            <a:r>
              <a:rPr lang="ro-RO" sz="2800" dirty="0" err="1"/>
              <a:t>to</a:t>
            </a:r>
            <a:r>
              <a:rPr lang="ro-RO" sz="2800" dirty="0"/>
              <a:t> </a:t>
            </a:r>
            <a:r>
              <a:rPr lang="ro-RO" sz="2800" dirty="0" err="1"/>
              <a:t>hear</a:t>
            </a:r>
            <a:r>
              <a:rPr lang="ro-RO" sz="2800" dirty="0"/>
              <a:t> </a:t>
            </a:r>
            <a:r>
              <a:rPr lang="ro-RO" sz="2800" dirty="0" err="1"/>
              <a:t>the</a:t>
            </a:r>
            <a:r>
              <a:rPr lang="ro-RO" sz="2800" dirty="0"/>
              <a:t> "</a:t>
            </a:r>
            <a:r>
              <a:rPr lang="ro-RO" sz="2800" dirty="0" err="1"/>
              <a:t>heartbeat</a:t>
            </a:r>
            <a:r>
              <a:rPr lang="ro-RO" sz="2800" dirty="0"/>
              <a:t>" of </a:t>
            </a:r>
            <a:r>
              <a:rPr lang="ro-RO" sz="2800" dirty="0" err="1"/>
              <a:t>the</a:t>
            </a:r>
            <a:r>
              <a:rPr lang="ro-RO" sz="2800" dirty="0"/>
              <a:t> place?</a:t>
            </a:r>
          </a:p>
          <a:p>
            <a:pPr lvl="0"/>
            <a:r>
              <a:rPr lang="ro-RO" sz="2800" b="1" dirty="0"/>
              <a:t>Stop 2 (The </a:t>
            </a:r>
            <a:r>
              <a:rPr lang="ro-RO" sz="2800" b="1" dirty="0" err="1"/>
              <a:t>Craft</a:t>
            </a:r>
            <a:r>
              <a:rPr lang="ro-RO" sz="2800" b="1" dirty="0"/>
              <a:t>):</a:t>
            </a:r>
            <a:r>
              <a:rPr lang="ro-RO" sz="2800" dirty="0"/>
              <a:t> </a:t>
            </a:r>
            <a:r>
              <a:rPr lang="ro-RO" sz="2800" dirty="0" err="1"/>
              <a:t>Where</a:t>
            </a:r>
            <a:r>
              <a:rPr lang="ro-RO" sz="2800" dirty="0"/>
              <a:t> </a:t>
            </a:r>
            <a:r>
              <a:rPr lang="ro-RO" sz="2800" dirty="0" err="1"/>
              <a:t>can</a:t>
            </a:r>
            <a:r>
              <a:rPr lang="ro-RO" sz="2800" dirty="0"/>
              <a:t> </a:t>
            </a:r>
            <a:r>
              <a:rPr lang="ro-RO" sz="2800" dirty="0" err="1"/>
              <a:t>they</a:t>
            </a:r>
            <a:r>
              <a:rPr lang="ro-RO" sz="2800" dirty="0"/>
              <a:t> </a:t>
            </a:r>
            <a:r>
              <a:rPr lang="ro-RO" sz="2800" dirty="0" err="1"/>
              <a:t>see</a:t>
            </a:r>
            <a:r>
              <a:rPr lang="ro-RO" sz="2800" dirty="0"/>
              <a:t> a "living hand" at </a:t>
            </a:r>
            <a:r>
              <a:rPr lang="ro-RO" sz="2800" dirty="0" err="1"/>
              <a:t>work</a:t>
            </a:r>
            <a:r>
              <a:rPr lang="ro-RO" sz="2800" dirty="0"/>
              <a:t>? (e.g., a </a:t>
            </a:r>
            <a:r>
              <a:rPr lang="ro-RO" sz="2800" dirty="0" err="1"/>
              <a:t>weaver</a:t>
            </a:r>
            <a:r>
              <a:rPr lang="ro-RO" sz="2800" dirty="0"/>
              <a:t>, a </a:t>
            </a:r>
            <a:r>
              <a:rPr lang="ro-RO" sz="2800" dirty="0" err="1"/>
              <a:t>baker</a:t>
            </a:r>
            <a:r>
              <a:rPr lang="ro-RO" sz="2800" dirty="0"/>
              <a:t>, a </a:t>
            </a:r>
            <a:r>
              <a:rPr lang="ro-RO" sz="2800" dirty="0" err="1"/>
              <a:t>carpenter</a:t>
            </a:r>
            <a:r>
              <a:rPr lang="ro-RO" sz="2800" dirty="0"/>
              <a:t>).</a:t>
            </a:r>
          </a:p>
          <a:p>
            <a:pPr lvl="0"/>
            <a:r>
              <a:rPr lang="ro-RO" sz="2800" b="1" dirty="0"/>
              <a:t>Stop 3 (The </a:t>
            </a:r>
            <a:r>
              <a:rPr lang="ro-RO" sz="2800" b="1" dirty="0" err="1"/>
              <a:t>Legend</a:t>
            </a:r>
            <a:r>
              <a:rPr lang="ro-RO" sz="2800" b="1" dirty="0"/>
              <a:t>):</a:t>
            </a:r>
            <a:r>
              <a:rPr lang="ro-RO" sz="2800" dirty="0"/>
              <a:t> </a:t>
            </a:r>
            <a:r>
              <a:rPr lang="ro-RO" sz="2800" dirty="0" err="1"/>
              <a:t>Which</a:t>
            </a:r>
            <a:r>
              <a:rPr lang="ro-RO" sz="2800" dirty="0"/>
              <a:t> corner </a:t>
            </a:r>
            <a:r>
              <a:rPr lang="ro-RO" sz="2800" dirty="0" err="1"/>
              <a:t>holds</a:t>
            </a:r>
            <a:r>
              <a:rPr lang="ro-RO" sz="2800" dirty="0"/>
              <a:t> a story </a:t>
            </a:r>
            <a:r>
              <a:rPr lang="ro-RO" sz="2800" dirty="0" err="1"/>
              <a:t>that</a:t>
            </a:r>
            <a:r>
              <a:rPr lang="ro-RO" sz="2800" dirty="0"/>
              <a:t> </a:t>
            </a:r>
            <a:r>
              <a:rPr lang="ro-RO" sz="2800" dirty="0" err="1"/>
              <a:t>changes</a:t>
            </a:r>
            <a:r>
              <a:rPr lang="ro-RO" sz="2800" dirty="0"/>
              <a:t> </a:t>
            </a:r>
            <a:r>
              <a:rPr lang="ro-RO" sz="2800" dirty="0" err="1"/>
              <a:t>how</a:t>
            </a:r>
            <a:r>
              <a:rPr lang="ro-RO" sz="2800" dirty="0"/>
              <a:t> </a:t>
            </a:r>
            <a:r>
              <a:rPr lang="ro-RO" sz="2800" dirty="0" err="1"/>
              <a:t>you</a:t>
            </a:r>
            <a:r>
              <a:rPr lang="ro-RO" sz="2800" dirty="0"/>
              <a:t> look at </a:t>
            </a:r>
            <a:r>
              <a:rPr lang="ro-RO" sz="2800" dirty="0" err="1"/>
              <a:t>the</a:t>
            </a:r>
            <a:r>
              <a:rPr lang="ro-RO" sz="2800" dirty="0"/>
              <a:t> </a:t>
            </a:r>
            <a:r>
              <a:rPr lang="ro-RO" sz="2800" dirty="0" err="1"/>
              <a:t>stones</a:t>
            </a:r>
            <a:r>
              <a:rPr lang="ro-RO" sz="2800" dirty="0"/>
              <a:t>?</a:t>
            </a:r>
          </a:p>
          <a:p>
            <a:pPr lvl="0"/>
            <a:r>
              <a:rPr lang="ro-RO" sz="2800" b="1" dirty="0"/>
              <a:t>Stop 4 (The Taste/</a:t>
            </a:r>
            <a:r>
              <a:rPr lang="ro-RO" sz="2800" b="1" dirty="0" err="1"/>
              <a:t>Smell</a:t>
            </a:r>
            <a:r>
              <a:rPr lang="ro-RO" sz="2800" b="1" dirty="0"/>
              <a:t>):</a:t>
            </a:r>
            <a:r>
              <a:rPr lang="ro-RO" sz="2800" dirty="0"/>
              <a:t> </a:t>
            </a:r>
            <a:r>
              <a:rPr lang="ro-RO" sz="2800" dirty="0" err="1"/>
              <a:t>What</a:t>
            </a:r>
            <a:r>
              <a:rPr lang="ro-RO" sz="2800" dirty="0"/>
              <a:t> </a:t>
            </a:r>
            <a:r>
              <a:rPr lang="ro-RO" sz="2800" dirty="0" err="1"/>
              <a:t>is</a:t>
            </a:r>
            <a:r>
              <a:rPr lang="ro-RO" sz="2800" dirty="0"/>
              <a:t> </a:t>
            </a:r>
            <a:r>
              <a:rPr lang="ro-RO" sz="2800" dirty="0" err="1"/>
              <a:t>the</a:t>
            </a:r>
            <a:r>
              <a:rPr lang="ro-RO" sz="2800" dirty="0"/>
              <a:t> "</a:t>
            </a:r>
            <a:r>
              <a:rPr lang="ro-RO" sz="2800" dirty="0" err="1"/>
              <a:t>edible</a:t>
            </a:r>
            <a:r>
              <a:rPr lang="ro-RO" sz="2800" dirty="0"/>
              <a:t> </a:t>
            </a:r>
            <a:r>
              <a:rPr lang="ro-RO" sz="2800" dirty="0" err="1"/>
              <a:t>geography</a:t>
            </a:r>
            <a:r>
              <a:rPr lang="ro-RO" sz="2800" dirty="0"/>
              <a:t>" of </a:t>
            </a:r>
            <a:r>
              <a:rPr lang="ro-RO" sz="2800" dirty="0" err="1"/>
              <a:t>this</a:t>
            </a:r>
            <a:r>
              <a:rPr lang="ro-RO" sz="2800" dirty="0"/>
              <a:t> spot?</a:t>
            </a:r>
          </a:p>
          <a:p>
            <a:pPr marL="0" indent="0">
              <a:buNone/>
            </a:pPr>
            <a:endParaRPr lang="ro-RO" sz="2800" dirty="0"/>
          </a:p>
        </p:txBody>
      </p:sp>
    </p:spTree>
    <p:extLst>
      <p:ext uri="{BB962C8B-B14F-4D97-AF65-F5344CB8AC3E}">
        <p14:creationId xmlns:p14="http://schemas.microsoft.com/office/powerpoint/2010/main" val="3154227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53BD5459-6891-5F88-E9FB-3F1C8BC61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Create </a:t>
            </a:r>
            <a:r>
              <a:rPr lang="ro-RO" dirty="0" err="1"/>
              <a:t>Your</a:t>
            </a:r>
            <a:r>
              <a:rPr lang="ro-RO" dirty="0"/>
              <a:t> "</a:t>
            </a:r>
            <a:r>
              <a:rPr lang="ro-RO" dirty="0" err="1"/>
              <a:t>Invisible</a:t>
            </a:r>
            <a:r>
              <a:rPr lang="ro-RO" dirty="0"/>
              <a:t> </a:t>
            </a:r>
            <a:r>
              <a:rPr lang="ro-RO" dirty="0" err="1"/>
              <a:t>Map</a:t>
            </a:r>
            <a:r>
              <a:rPr lang="ro-RO" dirty="0"/>
              <a:t>" Project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E04752F0-B964-2926-60D2-DB346798EA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10178322" cy="4314824"/>
          </a:xfrm>
        </p:spPr>
        <p:txBody>
          <a:bodyPr>
            <a:normAutofit/>
          </a:bodyPr>
          <a:lstStyle/>
          <a:p>
            <a:pPr lvl="0"/>
            <a:r>
              <a:rPr lang="ro-RO" sz="2800" b="1" dirty="0"/>
              <a:t>Group </a:t>
            </a:r>
            <a:r>
              <a:rPr lang="ro-RO" sz="2800" b="1" dirty="0" err="1"/>
              <a:t>Work</a:t>
            </a:r>
            <a:r>
              <a:rPr lang="ro-RO" sz="2800" b="1" dirty="0"/>
              <a:t>:</a:t>
            </a:r>
            <a:r>
              <a:rPr lang="ro-RO" sz="2800" dirty="0"/>
              <a:t> </a:t>
            </a:r>
            <a:r>
              <a:rPr lang="ro-RO" sz="2800" dirty="0" err="1"/>
              <a:t>Use</a:t>
            </a:r>
            <a:r>
              <a:rPr lang="ro-RO" sz="2800" dirty="0"/>
              <a:t> </a:t>
            </a:r>
            <a:r>
              <a:rPr lang="ro-RO" sz="2800" dirty="0" err="1"/>
              <a:t>the</a:t>
            </a:r>
            <a:r>
              <a:rPr lang="ro-RO" sz="2800" dirty="0"/>
              <a:t> "</a:t>
            </a:r>
            <a:r>
              <a:rPr lang="ro-RO" sz="2800" dirty="0" err="1"/>
              <a:t>Invisible</a:t>
            </a:r>
            <a:r>
              <a:rPr lang="ro-RO" sz="2800" dirty="0"/>
              <a:t> </a:t>
            </a:r>
            <a:r>
              <a:rPr lang="ro-RO" sz="2800" dirty="0" err="1"/>
              <a:t>Map</a:t>
            </a:r>
            <a:r>
              <a:rPr lang="ro-RO" sz="2800" dirty="0"/>
              <a:t>" </a:t>
            </a:r>
            <a:r>
              <a:rPr lang="ro-RO" sz="2800" dirty="0" err="1"/>
              <a:t>template</a:t>
            </a:r>
            <a:r>
              <a:rPr lang="ro-RO" sz="2800" dirty="0"/>
              <a:t> </a:t>
            </a:r>
            <a:r>
              <a:rPr lang="ro-RO" sz="2800" dirty="0" err="1"/>
              <a:t>developed</a:t>
            </a:r>
            <a:r>
              <a:rPr lang="ro-RO" sz="2800" dirty="0"/>
              <a:t> </a:t>
            </a:r>
            <a:r>
              <a:rPr lang="ro-RO" sz="2800" dirty="0" err="1"/>
              <a:t>earlier</a:t>
            </a:r>
            <a:r>
              <a:rPr lang="ro-RO" sz="2800" dirty="0"/>
              <a:t>.</a:t>
            </a:r>
          </a:p>
          <a:p>
            <a:pPr lvl="0"/>
            <a:r>
              <a:rPr lang="ro-RO" sz="2800" b="1" dirty="0"/>
              <a:t>The </a:t>
            </a:r>
            <a:r>
              <a:rPr lang="ro-RO" sz="2800" b="1" dirty="0" err="1"/>
              <a:t>Challenge</a:t>
            </a:r>
            <a:r>
              <a:rPr lang="ro-RO" sz="2800" b="1" dirty="0"/>
              <a:t>:</a:t>
            </a:r>
            <a:r>
              <a:rPr lang="ro-RO" sz="2800" dirty="0"/>
              <a:t> Design a 4-stop </a:t>
            </a:r>
            <a:r>
              <a:rPr lang="ro-RO" sz="2800" dirty="0" err="1"/>
              <a:t>trail</a:t>
            </a:r>
            <a:r>
              <a:rPr lang="ro-RO" sz="2800" dirty="0"/>
              <a:t> for a Romanian, Italian, or Nordic </a:t>
            </a:r>
            <a:r>
              <a:rPr lang="ro-RO" sz="2800" dirty="0" err="1"/>
              <a:t>location</a:t>
            </a:r>
            <a:r>
              <a:rPr lang="ro-RO" sz="2800" dirty="0"/>
              <a:t> of </a:t>
            </a:r>
            <a:r>
              <a:rPr lang="ro-RO" sz="2800" dirty="0" err="1"/>
              <a:t>your</a:t>
            </a:r>
            <a:r>
              <a:rPr lang="ro-RO" sz="2800" dirty="0"/>
              <a:t> </a:t>
            </a:r>
            <a:r>
              <a:rPr lang="ro-RO" sz="2800" dirty="0" err="1"/>
              <a:t>choice</a:t>
            </a:r>
            <a:r>
              <a:rPr lang="ro-RO" sz="2800" dirty="0"/>
              <a:t>.</a:t>
            </a:r>
          </a:p>
          <a:p>
            <a:pPr lvl="0"/>
            <a:r>
              <a:rPr lang="ro-RO" sz="2800" b="1" dirty="0"/>
              <a:t>The "</a:t>
            </a:r>
            <a:r>
              <a:rPr lang="ro-RO" sz="2800" b="1" dirty="0" err="1"/>
              <a:t>Threat</a:t>
            </a:r>
            <a:r>
              <a:rPr lang="ro-RO" sz="2800" b="1" dirty="0"/>
              <a:t>" </a:t>
            </a:r>
            <a:r>
              <a:rPr lang="ro-RO" sz="2800" b="1" dirty="0" err="1"/>
              <a:t>Assessment</a:t>
            </a:r>
            <a:r>
              <a:rPr lang="ro-RO" sz="2800" b="1" dirty="0"/>
              <a:t>:</a:t>
            </a:r>
            <a:r>
              <a:rPr lang="ro-RO" sz="2800" dirty="0"/>
              <a:t> For </a:t>
            </a:r>
            <a:r>
              <a:rPr lang="ro-RO" sz="2800" dirty="0" err="1"/>
              <a:t>each</a:t>
            </a:r>
            <a:r>
              <a:rPr lang="ro-RO" sz="2800" dirty="0"/>
              <a:t> stop, </a:t>
            </a:r>
            <a:r>
              <a:rPr lang="ro-RO" sz="2800" dirty="0" err="1"/>
              <a:t>identify</a:t>
            </a:r>
            <a:r>
              <a:rPr lang="ro-RO" sz="2800" dirty="0"/>
              <a:t> </a:t>
            </a:r>
            <a:r>
              <a:rPr lang="ro-RO" sz="2800" dirty="0" err="1"/>
              <a:t>one</a:t>
            </a:r>
            <a:r>
              <a:rPr lang="ro-RO" sz="2800" dirty="0"/>
              <a:t> modern </a:t>
            </a:r>
            <a:r>
              <a:rPr lang="ro-RO" sz="2800" dirty="0" err="1"/>
              <a:t>threat</a:t>
            </a:r>
            <a:r>
              <a:rPr lang="ro-RO" sz="2800" dirty="0"/>
              <a:t> (e.g., "The local </a:t>
            </a:r>
            <a:r>
              <a:rPr lang="ro-RO" sz="2800" dirty="0" err="1"/>
              <a:t>artisan</a:t>
            </a:r>
            <a:r>
              <a:rPr lang="ro-RO" sz="2800" dirty="0"/>
              <a:t> </a:t>
            </a:r>
            <a:r>
              <a:rPr lang="ro-RO" sz="2800" dirty="0" err="1"/>
              <a:t>has</a:t>
            </a:r>
            <a:r>
              <a:rPr lang="ro-RO" sz="2800" dirty="0"/>
              <a:t> </a:t>
            </a:r>
            <a:r>
              <a:rPr lang="ro-RO" sz="2800" dirty="0" err="1"/>
              <a:t>no</a:t>
            </a:r>
            <a:r>
              <a:rPr lang="ro-RO" sz="2800" dirty="0"/>
              <a:t> </a:t>
            </a:r>
            <a:r>
              <a:rPr lang="ro-RO" sz="2800" dirty="0" err="1"/>
              <a:t>apprentice</a:t>
            </a:r>
            <a:r>
              <a:rPr lang="ro-RO" sz="2800" dirty="0"/>
              <a:t>," or "The </a:t>
            </a:r>
            <a:r>
              <a:rPr lang="ro-RO" sz="2800" dirty="0" err="1"/>
              <a:t>square</a:t>
            </a:r>
            <a:r>
              <a:rPr lang="ro-RO" sz="2800" dirty="0"/>
              <a:t> </a:t>
            </a:r>
            <a:r>
              <a:rPr lang="ro-RO" sz="2800" dirty="0" err="1"/>
              <a:t>is</a:t>
            </a:r>
            <a:r>
              <a:rPr lang="ro-RO" sz="2800" dirty="0"/>
              <a:t> </a:t>
            </a:r>
            <a:r>
              <a:rPr lang="ro-RO" sz="2800" dirty="0" err="1"/>
              <a:t>being</a:t>
            </a:r>
            <a:r>
              <a:rPr lang="ro-RO" sz="2800" dirty="0"/>
              <a:t> </a:t>
            </a:r>
            <a:r>
              <a:rPr lang="ro-RO" sz="2800" dirty="0" err="1"/>
              <a:t>turned</a:t>
            </a:r>
            <a:r>
              <a:rPr lang="ro-RO" sz="2800" dirty="0"/>
              <a:t> </a:t>
            </a:r>
            <a:r>
              <a:rPr lang="ro-RO" sz="2800" dirty="0" err="1"/>
              <a:t>into</a:t>
            </a:r>
            <a:r>
              <a:rPr lang="ro-RO" sz="2800" dirty="0"/>
              <a:t> a parking lot").</a:t>
            </a:r>
          </a:p>
          <a:p>
            <a:pPr lvl="0"/>
            <a:r>
              <a:rPr lang="ro-RO" sz="2800" b="1" dirty="0"/>
              <a:t>The </a:t>
            </a:r>
            <a:r>
              <a:rPr lang="ro-RO" sz="2800" b="1" dirty="0" err="1"/>
              <a:t>Safeguarding</a:t>
            </a:r>
            <a:r>
              <a:rPr lang="ro-RO" sz="2800" b="1" dirty="0"/>
              <a:t> Idea:</a:t>
            </a:r>
            <a:r>
              <a:rPr lang="ro-RO" sz="2800" dirty="0"/>
              <a:t> </a:t>
            </a:r>
            <a:r>
              <a:rPr lang="ro-RO" sz="2800" dirty="0" err="1"/>
              <a:t>How</a:t>
            </a:r>
            <a:r>
              <a:rPr lang="ro-RO" sz="2800" dirty="0"/>
              <a:t> </a:t>
            </a:r>
            <a:r>
              <a:rPr lang="ro-RO" sz="2800" dirty="0" err="1"/>
              <a:t>can</a:t>
            </a:r>
            <a:r>
              <a:rPr lang="ro-RO" sz="2800" dirty="0"/>
              <a:t> </a:t>
            </a:r>
            <a:r>
              <a:rPr lang="ro-RO" sz="2800" dirty="0" err="1"/>
              <a:t>we</a:t>
            </a:r>
            <a:r>
              <a:rPr lang="ro-RO" sz="2800" dirty="0"/>
              <a:t> </a:t>
            </a:r>
            <a:r>
              <a:rPr lang="ro-RO" sz="2800" dirty="0" err="1"/>
              <a:t>make</a:t>
            </a:r>
            <a:r>
              <a:rPr lang="ro-RO" sz="2800" dirty="0"/>
              <a:t> </a:t>
            </a:r>
            <a:r>
              <a:rPr lang="ro-RO" sz="2800" dirty="0" err="1"/>
              <a:t>this</a:t>
            </a:r>
            <a:r>
              <a:rPr lang="ro-RO" sz="2800" dirty="0"/>
              <a:t> stop "interactive" </a:t>
            </a:r>
            <a:r>
              <a:rPr lang="ro-RO" sz="2800" dirty="0" err="1"/>
              <a:t>so</a:t>
            </a:r>
            <a:r>
              <a:rPr lang="ro-RO" sz="2800" dirty="0"/>
              <a:t> </a:t>
            </a:r>
            <a:r>
              <a:rPr lang="ro-RO" sz="2800" dirty="0" err="1"/>
              <a:t>people</a:t>
            </a:r>
            <a:r>
              <a:rPr lang="ro-RO" sz="2800" dirty="0"/>
              <a:t> care </a:t>
            </a:r>
            <a:r>
              <a:rPr lang="ro-RO" sz="2800" dirty="0" err="1"/>
              <a:t>enough</a:t>
            </a:r>
            <a:r>
              <a:rPr lang="ro-RO" sz="2800" dirty="0"/>
              <a:t> </a:t>
            </a:r>
            <a:r>
              <a:rPr lang="ro-RO" sz="2800" dirty="0" err="1"/>
              <a:t>to</a:t>
            </a:r>
            <a:r>
              <a:rPr lang="ro-RO" sz="2800" dirty="0"/>
              <a:t> </a:t>
            </a:r>
            <a:r>
              <a:rPr lang="ro-RO" sz="2800" dirty="0" err="1"/>
              <a:t>save</a:t>
            </a:r>
            <a:r>
              <a:rPr lang="ro-RO" sz="2800" dirty="0"/>
              <a:t> it?</a:t>
            </a:r>
          </a:p>
          <a:p>
            <a:pPr marL="0" indent="0">
              <a:buNone/>
            </a:pP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369613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AE2A12D2-4D03-B738-00BB-02E67D28D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 are the map-makers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3C50516F-3020-27BC-1D85-0DEFB09BAB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 sz="3200" b="1" dirty="0" err="1"/>
              <a:t>Heritage</a:t>
            </a:r>
            <a:r>
              <a:rPr lang="ro-RO" sz="3200" b="1" dirty="0"/>
              <a:t> </a:t>
            </a:r>
            <a:r>
              <a:rPr lang="ro-RO" sz="3200" b="1" dirty="0" err="1"/>
              <a:t>is</a:t>
            </a:r>
            <a:r>
              <a:rPr lang="ro-RO" sz="3200" b="1" dirty="0"/>
              <a:t> </a:t>
            </a:r>
            <a:r>
              <a:rPr lang="ro-RO" sz="3200" b="1" dirty="0" err="1"/>
              <a:t>not</a:t>
            </a:r>
            <a:r>
              <a:rPr lang="ro-RO" sz="3200" b="1" dirty="0"/>
              <a:t> a </a:t>
            </a:r>
            <a:r>
              <a:rPr lang="ro-RO" sz="3200" b="1" dirty="0" err="1"/>
              <a:t>Burden</a:t>
            </a:r>
            <a:r>
              <a:rPr lang="ro-RO" sz="3200" b="1" dirty="0"/>
              <a:t>:</a:t>
            </a:r>
            <a:r>
              <a:rPr lang="ro-RO" sz="3200" dirty="0"/>
              <a:t> It </a:t>
            </a:r>
            <a:r>
              <a:rPr lang="ro-RO" sz="3200" dirty="0" err="1"/>
              <a:t>is</a:t>
            </a:r>
            <a:r>
              <a:rPr lang="ro-RO" sz="3200" dirty="0"/>
              <a:t> </a:t>
            </a:r>
            <a:r>
              <a:rPr lang="ro-RO" sz="3200" dirty="0" err="1"/>
              <a:t>the</a:t>
            </a:r>
            <a:r>
              <a:rPr lang="ro-RO" sz="3200" dirty="0"/>
              <a:t> </a:t>
            </a:r>
            <a:r>
              <a:rPr lang="ro-RO" sz="3200" dirty="0" err="1"/>
              <a:t>only</a:t>
            </a:r>
            <a:r>
              <a:rPr lang="ro-RO" sz="3200" dirty="0"/>
              <a:t> </a:t>
            </a:r>
            <a:r>
              <a:rPr lang="ro-RO" sz="3200" dirty="0" err="1"/>
              <a:t>thing</a:t>
            </a:r>
            <a:r>
              <a:rPr lang="ro-RO" sz="3200" dirty="0"/>
              <a:t> </a:t>
            </a:r>
            <a:r>
              <a:rPr lang="ro-RO" sz="3200" dirty="0" err="1"/>
              <a:t>that</a:t>
            </a:r>
            <a:r>
              <a:rPr lang="ro-RO" sz="3200" dirty="0"/>
              <a:t> </a:t>
            </a:r>
            <a:r>
              <a:rPr lang="ro-RO" sz="3200" dirty="0" err="1"/>
              <a:t>prevents</a:t>
            </a:r>
            <a:r>
              <a:rPr lang="ro-RO" sz="3200" dirty="0"/>
              <a:t> "</a:t>
            </a:r>
            <a:r>
              <a:rPr lang="ro-RO" sz="3200" dirty="0" err="1"/>
              <a:t>Anywhere</a:t>
            </a:r>
            <a:r>
              <a:rPr lang="ro-RO" sz="3200" dirty="0"/>
              <a:t>-ness."</a:t>
            </a:r>
          </a:p>
          <a:p>
            <a:pPr lvl="0"/>
            <a:r>
              <a:rPr lang="ro-RO" sz="3200" b="1" dirty="0"/>
              <a:t>The </a:t>
            </a:r>
            <a:r>
              <a:rPr lang="ro-RO" sz="3200" b="1" dirty="0" err="1"/>
              <a:t>Responsibility</a:t>
            </a:r>
            <a:r>
              <a:rPr lang="ro-RO" sz="3200" b="1" dirty="0"/>
              <a:t>:</a:t>
            </a:r>
            <a:r>
              <a:rPr lang="ro-RO" sz="3200" dirty="0"/>
              <a:t> </a:t>
            </a:r>
            <a:r>
              <a:rPr lang="ro-RO" sz="3200" dirty="0" err="1"/>
              <a:t>Once</a:t>
            </a:r>
            <a:r>
              <a:rPr lang="ro-RO" sz="3200" dirty="0"/>
              <a:t> </a:t>
            </a:r>
            <a:r>
              <a:rPr lang="ro-RO" sz="3200" dirty="0" err="1"/>
              <a:t>you</a:t>
            </a:r>
            <a:r>
              <a:rPr lang="ro-RO" sz="3200" dirty="0"/>
              <a:t> </a:t>
            </a:r>
            <a:r>
              <a:rPr lang="ro-RO" sz="3200" dirty="0" err="1"/>
              <a:t>see</a:t>
            </a:r>
            <a:r>
              <a:rPr lang="ro-RO" sz="3200" dirty="0"/>
              <a:t> </a:t>
            </a:r>
            <a:r>
              <a:rPr lang="ro-RO" sz="3200" dirty="0" err="1"/>
              <a:t>the</a:t>
            </a:r>
            <a:r>
              <a:rPr lang="ro-RO" sz="3200" dirty="0"/>
              <a:t> "</a:t>
            </a:r>
            <a:r>
              <a:rPr lang="ro-RO" sz="3200" dirty="0" err="1"/>
              <a:t>Invisible</a:t>
            </a:r>
            <a:r>
              <a:rPr lang="ro-RO" sz="3200" dirty="0"/>
              <a:t> </a:t>
            </a:r>
            <a:r>
              <a:rPr lang="ro-RO" sz="3200" dirty="0" err="1"/>
              <a:t>Map</a:t>
            </a:r>
            <a:r>
              <a:rPr lang="ro-RO" sz="3200" dirty="0"/>
              <a:t>," </a:t>
            </a:r>
            <a:r>
              <a:rPr lang="ro-RO" sz="3200" dirty="0" err="1"/>
              <a:t>you</a:t>
            </a:r>
            <a:r>
              <a:rPr lang="ro-RO" sz="3200" dirty="0"/>
              <a:t> </a:t>
            </a:r>
            <a:r>
              <a:rPr lang="ro-RO" sz="3200" dirty="0" err="1"/>
              <a:t>cannot</a:t>
            </a:r>
            <a:r>
              <a:rPr lang="ro-RO" sz="3200" dirty="0"/>
              <a:t> un-</a:t>
            </a:r>
            <a:r>
              <a:rPr lang="ro-RO" sz="3200" dirty="0" err="1"/>
              <a:t>see</a:t>
            </a:r>
            <a:r>
              <a:rPr lang="ro-RO" sz="3200" dirty="0"/>
              <a:t> it. </a:t>
            </a:r>
            <a:r>
              <a:rPr lang="ro-RO" sz="3200" dirty="0" err="1"/>
              <a:t>You</a:t>
            </a:r>
            <a:r>
              <a:rPr lang="ro-RO" sz="3200" dirty="0"/>
              <a:t> </a:t>
            </a:r>
            <a:r>
              <a:rPr lang="ro-RO" sz="3200" dirty="0" err="1"/>
              <a:t>become</a:t>
            </a:r>
            <a:r>
              <a:rPr lang="ro-RO" sz="3200" dirty="0"/>
              <a:t> a </a:t>
            </a:r>
            <a:r>
              <a:rPr lang="ro-RO" sz="3200" dirty="0" err="1"/>
              <a:t>guardian</a:t>
            </a:r>
            <a:r>
              <a:rPr lang="ro-RO" sz="3200" dirty="0"/>
              <a:t> of </a:t>
            </a:r>
            <a:r>
              <a:rPr lang="ro-RO" sz="3200" dirty="0" err="1"/>
              <a:t>the</a:t>
            </a:r>
            <a:r>
              <a:rPr lang="ro-RO" sz="3200" dirty="0"/>
              <a:t> </a:t>
            </a:r>
            <a:r>
              <a:rPr lang="ro-RO" sz="3200" dirty="0" err="1"/>
              <a:t>place’s</a:t>
            </a:r>
            <a:r>
              <a:rPr lang="ro-RO" sz="3200" dirty="0"/>
              <a:t> </a:t>
            </a:r>
            <a:r>
              <a:rPr lang="ro-RO" sz="3200" dirty="0" err="1"/>
              <a:t>uniqueness</a:t>
            </a:r>
            <a:r>
              <a:rPr lang="ro-RO" sz="3200" dirty="0"/>
              <a:t>.</a:t>
            </a:r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672696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tăText 2">
            <a:extLst>
              <a:ext uri="{FF2B5EF4-FFF2-40B4-BE49-F238E27FC236}">
                <a16:creationId xmlns:a16="http://schemas.microsoft.com/office/drawing/2014/main" id="{0AFD0080-4CE2-932E-C9FC-360EA9FE2018}"/>
              </a:ext>
            </a:extLst>
          </p:cNvPr>
          <p:cNvSpPr txBox="1"/>
          <p:nvPr/>
        </p:nvSpPr>
        <p:spPr>
          <a:xfrm>
            <a:off x="1457324" y="2362885"/>
            <a:ext cx="95154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GB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living place</a:t>
            </a:r>
            <a:r>
              <a:rPr lang="ro-RO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3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ro-RO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poem </a:t>
            </a:r>
            <a:r>
              <a:rPr lang="ro-RO" sz="3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ro-RO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3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ro-RO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3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being</a:t>
            </a:r>
            <a:r>
              <a:rPr lang="ro-RO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3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written</a:t>
            </a:r>
            <a:r>
              <a:rPr lang="ro-RO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3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o-RO" sz="3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</a:t>
            </a:r>
            <a:r>
              <a:rPr lang="ro-RO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3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its</a:t>
            </a:r>
            <a:r>
              <a:rPr lang="ro-RO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3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inhabitants</a:t>
            </a:r>
            <a:r>
              <a:rPr lang="ro-RO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3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every</a:t>
            </a:r>
            <a:r>
              <a:rPr lang="ro-RO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3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day</a:t>
            </a:r>
            <a:r>
              <a:rPr lang="ro-RO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o-RO" sz="3600" b="1" dirty="0"/>
          </a:p>
        </p:txBody>
      </p:sp>
    </p:spTree>
    <p:extLst>
      <p:ext uri="{BB962C8B-B14F-4D97-AF65-F5344CB8AC3E}">
        <p14:creationId xmlns:p14="http://schemas.microsoft.com/office/powerpoint/2010/main" val="2643843524"/>
      </p:ext>
    </p:extLst>
  </p:cSld>
  <p:clrMapOvr>
    <a:masterClrMapping/>
  </p:clrMapOvr>
</p:sld>
</file>

<file path=ppt/theme/theme1.xml><?xml version="1.0" encoding="utf-8"?>
<a:theme xmlns:a="http://schemas.openxmlformats.org/drawingml/2006/main" name="Bricka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9bdc472-8c15-44a4-8402-5a4738d41b85">
      <Terms xmlns="http://schemas.microsoft.com/office/infopath/2007/PartnerControls"/>
    </lcf76f155ced4ddcb4097134ff3c332f>
    <TaxCatchAll xmlns="f83a81d3-c099-4ff3-85b8-0382f338cfd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5625CA4949FD459A04656ECB39CAD0" ma:contentTypeVersion="11" ma:contentTypeDescription="Skapa ett nytt dokument." ma:contentTypeScope="" ma:versionID="c16e50348079c5ebfe99ae26000329f0">
  <xsd:schema xmlns:xsd="http://www.w3.org/2001/XMLSchema" xmlns:xs="http://www.w3.org/2001/XMLSchema" xmlns:p="http://schemas.microsoft.com/office/2006/metadata/properties" xmlns:ns2="79bdc472-8c15-44a4-8402-5a4738d41b85" xmlns:ns3="f83a81d3-c099-4ff3-85b8-0382f338cfda" targetNamespace="http://schemas.microsoft.com/office/2006/metadata/properties" ma:root="true" ma:fieldsID="0e6c2dc37916dba8f87ef9a56e18b3e8" ns2:_="" ns3:_="">
    <xsd:import namespace="79bdc472-8c15-44a4-8402-5a4738d41b85"/>
    <xsd:import namespace="f83a81d3-c099-4ff3-85b8-0382f338cfd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bdc472-8c15-44a4-8402-5a4738d41b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eringar" ma:readOnly="false" ma:fieldId="{5cf76f15-5ced-4ddc-b409-7134ff3c332f}" ma:taxonomyMulti="true" ma:sspId="5160e0b2-97a8-4744-93ce-52f89bbfc05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3a81d3-c099-4ff3-85b8-0382f338cfd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a5ba411-1be7-498a-b038-0f9affcbfda4}" ma:internalName="TaxCatchAll" ma:showField="CatchAllData" ma:web="f83a81d3-c099-4ff3-85b8-0382f338cf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7F04CEE-9EA6-4572-B2F1-5EDC9E0D7E18}">
  <ds:schemaRefs>
    <ds:schemaRef ds:uri="http://schemas.microsoft.com/office/2006/metadata/properties"/>
    <ds:schemaRef ds:uri="http://schemas.microsoft.com/office/infopath/2007/PartnerControls"/>
    <ds:schemaRef ds:uri="79bdc472-8c15-44a4-8402-5a4738d41b85"/>
    <ds:schemaRef ds:uri="f83a81d3-c099-4ff3-85b8-0382f338cfda"/>
  </ds:schemaRefs>
</ds:datastoreItem>
</file>

<file path=customXml/itemProps2.xml><?xml version="1.0" encoding="utf-8"?>
<ds:datastoreItem xmlns:ds="http://schemas.openxmlformats.org/officeDocument/2006/customXml" ds:itemID="{660F6117-07DC-4D88-8F37-E709088131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55FBF02-BDC0-4183-8C27-15E907BC00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bdc472-8c15-44a4-8402-5a4738d41b85"/>
    <ds:schemaRef ds:uri="f83a81d3-c099-4ff3-85b8-0382f338cf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TM10001106[[fn=Bricka]]</Template>
  <TotalTime>15</TotalTime>
  <Words>416</Words>
  <Application>Microsoft Office PowerPoint</Application>
  <PresentationFormat>Ecran lat</PresentationFormat>
  <Paragraphs>29</Paragraphs>
  <Slides>7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4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7</vt:i4>
      </vt:variant>
    </vt:vector>
  </HeadingPairs>
  <TitlesOfParts>
    <vt:vector size="12" baseType="lpstr">
      <vt:lpstr>Arial</vt:lpstr>
      <vt:lpstr>Calibri</vt:lpstr>
      <vt:lpstr>Gill Sans MT</vt:lpstr>
      <vt:lpstr>Impact</vt:lpstr>
      <vt:lpstr>Bricka</vt:lpstr>
      <vt:lpstr>Designing the Invisible Trail </vt:lpstr>
      <vt:lpstr>the Heritage Trail Beyond the tourist guide</vt:lpstr>
      <vt:lpstr>Step 1—Identify the Anchors Selecting your micro-territory</vt:lpstr>
      <vt:lpstr>The Sensory Storyboard Scripting the Experience</vt:lpstr>
      <vt:lpstr>Create Your "Invisible Map" Project</vt:lpstr>
      <vt:lpstr>You are the map-makers</vt:lpstr>
      <vt:lpstr>Prezentare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Helena Kuhlefelt</dc:creator>
  <cp:lastModifiedBy>R</cp:lastModifiedBy>
  <cp:revision>8</cp:revision>
  <dcterms:created xsi:type="dcterms:W3CDTF">2025-12-19T09:46:02Z</dcterms:created>
  <dcterms:modified xsi:type="dcterms:W3CDTF">2026-03-23T14:24:52Z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0x0101002A5625CA4949FD459A04656ECB39CAD0</vt:lpwstr>
  </property>
</Properties>
</file>