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7"/>
  </p:notesMasterIdLst>
  <p:sldIdLst>
    <p:sldId id="256" r:id="rId5"/>
    <p:sldId id="258" r:id="rId6"/>
    <p:sldId id="257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5DDCDD-6E05-47B3-B7B9-D74C6752EEF7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5411CF4-FDC6-4AAD-8853-4CC366E1E4E8}">
      <dgm:prSet/>
      <dgm:spPr/>
      <dgm:t>
        <a:bodyPr/>
        <a:lstStyle/>
        <a:p>
          <a:r>
            <a:rPr lang="en-US"/>
            <a:t>A Sense of place describes the cognitive and emotional connection between people and their environments. </a:t>
          </a:r>
        </a:p>
      </dgm:t>
    </dgm:pt>
    <dgm:pt modelId="{FBF37332-89C1-4EF2-A291-F5ABA1B61A04}" type="parTrans" cxnId="{9D40510A-6B61-4722-884B-88D89F8B90A7}">
      <dgm:prSet/>
      <dgm:spPr/>
      <dgm:t>
        <a:bodyPr/>
        <a:lstStyle/>
        <a:p>
          <a:endParaRPr lang="en-US"/>
        </a:p>
      </dgm:t>
    </dgm:pt>
    <dgm:pt modelId="{29A0B5E2-388C-441E-8F1C-09994EC28FFA}" type="sibTrans" cxnId="{9D40510A-6B61-4722-884B-88D89F8B90A7}">
      <dgm:prSet/>
      <dgm:spPr/>
      <dgm:t>
        <a:bodyPr/>
        <a:lstStyle/>
        <a:p>
          <a:endParaRPr lang="en-US"/>
        </a:p>
      </dgm:t>
    </dgm:pt>
    <dgm:pt modelId="{7AED9E73-DACD-472F-AF4F-4E9E52D496AD}">
      <dgm:prSet/>
      <dgm:spPr/>
      <dgm:t>
        <a:bodyPr/>
        <a:lstStyle/>
        <a:p>
          <a:r>
            <a:rPr lang="en-US" dirty="0"/>
            <a:t>It covers the unique, physical, cultural and sensory characteristics of a location. </a:t>
          </a:r>
        </a:p>
      </dgm:t>
    </dgm:pt>
    <dgm:pt modelId="{3E267032-1D20-41CA-847C-6DF8C8178FD9}" type="parTrans" cxnId="{4F1573D9-1B27-4106-9BE6-B22244A91F73}">
      <dgm:prSet/>
      <dgm:spPr/>
      <dgm:t>
        <a:bodyPr/>
        <a:lstStyle/>
        <a:p>
          <a:endParaRPr lang="en-US"/>
        </a:p>
      </dgm:t>
    </dgm:pt>
    <dgm:pt modelId="{52498033-AA04-45D9-A70A-3EB619C435E4}" type="sibTrans" cxnId="{4F1573D9-1B27-4106-9BE6-B22244A91F73}">
      <dgm:prSet/>
      <dgm:spPr/>
      <dgm:t>
        <a:bodyPr/>
        <a:lstStyle/>
        <a:p>
          <a:endParaRPr lang="en-US"/>
        </a:p>
      </dgm:t>
    </dgm:pt>
    <dgm:pt modelId="{2A9A32D8-0506-4E2E-884D-7B47BCBCAEFA}">
      <dgm:prSet/>
      <dgm:spPr/>
      <dgm:t>
        <a:bodyPr/>
        <a:lstStyle/>
        <a:p>
          <a:r>
            <a:rPr lang="en-US" dirty="0"/>
            <a:t>Sensory meaning sound, smell, taste, sight and etc. </a:t>
          </a:r>
        </a:p>
      </dgm:t>
    </dgm:pt>
    <dgm:pt modelId="{A32E181F-058D-4AED-8ECA-BCBF3AC69D60}" type="parTrans" cxnId="{53EED775-F04E-40A0-9920-6FEF3227350E}">
      <dgm:prSet/>
      <dgm:spPr/>
      <dgm:t>
        <a:bodyPr/>
        <a:lstStyle/>
        <a:p>
          <a:endParaRPr lang="en-US"/>
        </a:p>
      </dgm:t>
    </dgm:pt>
    <dgm:pt modelId="{3918C92F-2ADC-4927-A0D1-A9184C384411}" type="sibTrans" cxnId="{53EED775-F04E-40A0-9920-6FEF3227350E}">
      <dgm:prSet/>
      <dgm:spPr/>
      <dgm:t>
        <a:bodyPr/>
        <a:lstStyle/>
        <a:p>
          <a:endParaRPr lang="en-US"/>
        </a:p>
      </dgm:t>
    </dgm:pt>
    <dgm:pt modelId="{04A1E0AF-4F4F-47B3-9B0D-3C4AC44BEC35}" type="pres">
      <dgm:prSet presAssocID="{395DDCDD-6E05-47B3-B7B9-D74C6752EEF7}" presName="vert0" presStyleCnt="0">
        <dgm:presLayoutVars>
          <dgm:dir/>
          <dgm:animOne val="branch"/>
          <dgm:animLvl val="lvl"/>
        </dgm:presLayoutVars>
      </dgm:prSet>
      <dgm:spPr/>
    </dgm:pt>
    <dgm:pt modelId="{826A8D10-DD54-4387-857E-90AF8FCEEF1D}" type="pres">
      <dgm:prSet presAssocID="{A5411CF4-FDC6-4AAD-8853-4CC366E1E4E8}" presName="thickLine" presStyleLbl="alignNode1" presStyleIdx="0" presStyleCnt="3"/>
      <dgm:spPr/>
    </dgm:pt>
    <dgm:pt modelId="{5361990B-B0F6-4BE2-B0A2-653F32DAF8AD}" type="pres">
      <dgm:prSet presAssocID="{A5411CF4-FDC6-4AAD-8853-4CC366E1E4E8}" presName="horz1" presStyleCnt="0"/>
      <dgm:spPr/>
    </dgm:pt>
    <dgm:pt modelId="{515E495F-6E67-4807-BBEE-C5833995C91F}" type="pres">
      <dgm:prSet presAssocID="{A5411CF4-FDC6-4AAD-8853-4CC366E1E4E8}" presName="tx1" presStyleLbl="revTx" presStyleIdx="0" presStyleCnt="3"/>
      <dgm:spPr/>
    </dgm:pt>
    <dgm:pt modelId="{BC27F8BD-7E58-4612-BF56-B0945274002E}" type="pres">
      <dgm:prSet presAssocID="{A5411CF4-FDC6-4AAD-8853-4CC366E1E4E8}" presName="vert1" presStyleCnt="0"/>
      <dgm:spPr/>
    </dgm:pt>
    <dgm:pt modelId="{4FC0279B-2461-4A73-B6AC-8235325183EC}" type="pres">
      <dgm:prSet presAssocID="{7AED9E73-DACD-472F-AF4F-4E9E52D496AD}" presName="thickLine" presStyleLbl="alignNode1" presStyleIdx="1" presStyleCnt="3"/>
      <dgm:spPr/>
    </dgm:pt>
    <dgm:pt modelId="{7B024814-6DC1-463D-9078-5E71C4DF73CF}" type="pres">
      <dgm:prSet presAssocID="{7AED9E73-DACD-472F-AF4F-4E9E52D496AD}" presName="horz1" presStyleCnt="0"/>
      <dgm:spPr/>
    </dgm:pt>
    <dgm:pt modelId="{68CF3203-687C-4742-9BB6-29B61B8741C6}" type="pres">
      <dgm:prSet presAssocID="{7AED9E73-DACD-472F-AF4F-4E9E52D496AD}" presName="tx1" presStyleLbl="revTx" presStyleIdx="1" presStyleCnt="3"/>
      <dgm:spPr/>
    </dgm:pt>
    <dgm:pt modelId="{EF8170FC-A2FA-4261-A252-9729F1393237}" type="pres">
      <dgm:prSet presAssocID="{7AED9E73-DACD-472F-AF4F-4E9E52D496AD}" presName="vert1" presStyleCnt="0"/>
      <dgm:spPr/>
    </dgm:pt>
    <dgm:pt modelId="{FAC4B25F-98A1-4032-9E91-8E0001B00929}" type="pres">
      <dgm:prSet presAssocID="{2A9A32D8-0506-4E2E-884D-7B47BCBCAEFA}" presName="thickLine" presStyleLbl="alignNode1" presStyleIdx="2" presStyleCnt="3"/>
      <dgm:spPr/>
    </dgm:pt>
    <dgm:pt modelId="{3E9A41F8-370D-422E-A6A7-5BF8469FD18C}" type="pres">
      <dgm:prSet presAssocID="{2A9A32D8-0506-4E2E-884D-7B47BCBCAEFA}" presName="horz1" presStyleCnt="0"/>
      <dgm:spPr/>
    </dgm:pt>
    <dgm:pt modelId="{1E1378C2-9E59-4D20-ADC6-AA25F174032A}" type="pres">
      <dgm:prSet presAssocID="{2A9A32D8-0506-4E2E-884D-7B47BCBCAEFA}" presName="tx1" presStyleLbl="revTx" presStyleIdx="2" presStyleCnt="3"/>
      <dgm:spPr/>
    </dgm:pt>
    <dgm:pt modelId="{457496FE-462D-4A29-B0EE-2E24E41C8F38}" type="pres">
      <dgm:prSet presAssocID="{2A9A32D8-0506-4E2E-884D-7B47BCBCAEFA}" presName="vert1" presStyleCnt="0"/>
      <dgm:spPr/>
    </dgm:pt>
  </dgm:ptLst>
  <dgm:cxnLst>
    <dgm:cxn modelId="{9D40510A-6B61-4722-884B-88D89F8B90A7}" srcId="{395DDCDD-6E05-47B3-B7B9-D74C6752EEF7}" destId="{A5411CF4-FDC6-4AAD-8853-4CC366E1E4E8}" srcOrd="0" destOrd="0" parTransId="{FBF37332-89C1-4EF2-A291-F5ABA1B61A04}" sibTransId="{29A0B5E2-388C-441E-8F1C-09994EC28FFA}"/>
    <dgm:cxn modelId="{95CAD63F-8DC9-4B06-A503-737C2D2E99B3}" type="presOf" srcId="{7AED9E73-DACD-472F-AF4F-4E9E52D496AD}" destId="{68CF3203-687C-4742-9BB6-29B61B8741C6}" srcOrd="0" destOrd="0" presId="urn:microsoft.com/office/officeart/2008/layout/LinedList"/>
    <dgm:cxn modelId="{580BC742-A978-43B6-ADCE-AAE68F556565}" type="presOf" srcId="{395DDCDD-6E05-47B3-B7B9-D74C6752EEF7}" destId="{04A1E0AF-4F4F-47B3-9B0D-3C4AC44BEC35}" srcOrd="0" destOrd="0" presId="urn:microsoft.com/office/officeart/2008/layout/LinedList"/>
    <dgm:cxn modelId="{3095E14A-E917-4315-9CCB-5E2504D7C9E1}" type="presOf" srcId="{A5411CF4-FDC6-4AAD-8853-4CC366E1E4E8}" destId="{515E495F-6E67-4807-BBEE-C5833995C91F}" srcOrd="0" destOrd="0" presId="urn:microsoft.com/office/officeart/2008/layout/LinedList"/>
    <dgm:cxn modelId="{53EED775-F04E-40A0-9920-6FEF3227350E}" srcId="{395DDCDD-6E05-47B3-B7B9-D74C6752EEF7}" destId="{2A9A32D8-0506-4E2E-884D-7B47BCBCAEFA}" srcOrd="2" destOrd="0" parTransId="{A32E181F-058D-4AED-8ECA-BCBF3AC69D60}" sibTransId="{3918C92F-2ADC-4927-A0D1-A9184C384411}"/>
    <dgm:cxn modelId="{4CAAD858-620E-45F5-8409-4AD065CE16A8}" type="presOf" srcId="{2A9A32D8-0506-4E2E-884D-7B47BCBCAEFA}" destId="{1E1378C2-9E59-4D20-ADC6-AA25F174032A}" srcOrd="0" destOrd="0" presId="urn:microsoft.com/office/officeart/2008/layout/LinedList"/>
    <dgm:cxn modelId="{4F1573D9-1B27-4106-9BE6-B22244A91F73}" srcId="{395DDCDD-6E05-47B3-B7B9-D74C6752EEF7}" destId="{7AED9E73-DACD-472F-AF4F-4E9E52D496AD}" srcOrd="1" destOrd="0" parTransId="{3E267032-1D20-41CA-847C-6DF8C8178FD9}" sibTransId="{52498033-AA04-45D9-A70A-3EB619C435E4}"/>
    <dgm:cxn modelId="{2FDC15B8-6553-4D99-B77F-3204E2805478}" type="presParOf" srcId="{04A1E0AF-4F4F-47B3-9B0D-3C4AC44BEC35}" destId="{826A8D10-DD54-4387-857E-90AF8FCEEF1D}" srcOrd="0" destOrd="0" presId="urn:microsoft.com/office/officeart/2008/layout/LinedList"/>
    <dgm:cxn modelId="{97E1D390-8232-453A-9CB5-D1603E5C7A9C}" type="presParOf" srcId="{04A1E0AF-4F4F-47B3-9B0D-3C4AC44BEC35}" destId="{5361990B-B0F6-4BE2-B0A2-653F32DAF8AD}" srcOrd="1" destOrd="0" presId="urn:microsoft.com/office/officeart/2008/layout/LinedList"/>
    <dgm:cxn modelId="{2CE873F5-21AE-471B-9CF1-E1B20B9575B8}" type="presParOf" srcId="{5361990B-B0F6-4BE2-B0A2-653F32DAF8AD}" destId="{515E495F-6E67-4807-BBEE-C5833995C91F}" srcOrd="0" destOrd="0" presId="urn:microsoft.com/office/officeart/2008/layout/LinedList"/>
    <dgm:cxn modelId="{94D3CDFB-9D1B-4096-AB03-B587D9454F83}" type="presParOf" srcId="{5361990B-B0F6-4BE2-B0A2-653F32DAF8AD}" destId="{BC27F8BD-7E58-4612-BF56-B0945274002E}" srcOrd="1" destOrd="0" presId="urn:microsoft.com/office/officeart/2008/layout/LinedList"/>
    <dgm:cxn modelId="{7FEED963-3867-4DD3-85F9-2EF891BE2B18}" type="presParOf" srcId="{04A1E0AF-4F4F-47B3-9B0D-3C4AC44BEC35}" destId="{4FC0279B-2461-4A73-B6AC-8235325183EC}" srcOrd="2" destOrd="0" presId="urn:microsoft.com/office/officeart/2008/layout/LinedList"/>
    <dgm:cxn modelId="{952A530A-9922-4841-9CDA-171E0936CA0D}" type="presParOf" srcId="{04A1E0AF-4F4F-47B3-9B0D-3C4AC44BEC35}" destId="{7B024814-6DC1-463D-9078-5E71C4DF73CF}" srcOrd="3" destOrd="0" presId="urn:microsoft.com/office/officeart/2008/layout/LinedList"/>
    <dgm:cxn modelId="{A91F9952-95FD-4209-B4D0-00E266C3B0F7}" type="presParOf" srcId="{7B024814-6DC1-463D-9078-5E71C4DF73CF}" destId="{68CF3203-687C-4742-9BB6-29B61B8741C6}" srcOrd="0" destOrd="0" presId="urn:microsoft.com/office/officeart/2008/layout/LinedList"/>
    <dgm:cxn modelId="{AA7E8901-81F6-46DE-BE8C-34805024DFAB}" type="presParOf" srcId="{7B024814-6DC1-463D-9078-5E71C4DF73CF}" destId="{EF8170FC-A2FA-4261-A252-9729F1393237}" srcOrd="1" destOrd="0" presId="urn:microsoft.com/office/officeart/2008/layout/LinedList"/>
    <dgm:cxn modelId="{776B7710-FE09-44CD-B4C9-96D72A898D78}" type="presParOf" srcId="{04A1E0AF-4F4F-47B3-9B0D-3C4AC44BEC35}" destId="{FAC4B25F-98A1-4032-9E91-8E0001B00929}" srcOrd="4" destOrd="0" presId="urn:microsoft.com/office/officeart/2008/layout/LinedList"/>
    <dgm:cxn modelId="{0F163A17-73F4-430F-9915-5FB4B1C72244}" type="presParOf" srcId="{04A1E0AF-4F4F-47B3-9B0D-3C4AC44BEC35}" destId="{3E9A41F8-370D-422E-A6A7-5BF8469FD18C}" srcOrd="5" destOrd="0" presId="urn:microsoft.com/office/officeart/2008/layout/LinedList"/>
    <dgm:cxn modelId="{958F90BA-E9F1-4BB4-87AE-E9A8085476FE}" type="presParOf" srcId="{3E9A41F8-370D-422E-A6A7-5BF8469FD18C}" destId="{1E1378C2-9E59-4D20-ADC6-AA25F174032A}" srcOrd="0" destOrd="0" presId="urn:microsoft.com/office/officeart/2008/layout/LinedList"/>
    <dgm:cxn modelId="{D956654D-FC81-41F5-9674-6D24A6950C05}" type="presParOf" srcId="{3E9A41F8-370D-422E-A6A7-5BF8469FD18C}" destId="{457496FE-462D-4A29-B0EE-2E24E41C8F3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FC6592-1A69-4DC4-93BE-B794693D6F4D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4708E17-5E61-41EB-A05A-CDFF2E260D57}">
      <dgm:prSet/>
      <dgm:spPr/>
      <dgm:t>
        <a:bodyPr/>
        <a:lstStyle/>
        <a:p>
          <a:r>
            <a:rPr lang="en-US" b="1"/>
            <a:t>Take a moment and think about a place that means something to you!</a:t>
          </a:r>
          <a:endParaRPr lang="en-US"/>
        </a:p>
      </dgm:t>
    </dgm:pt>
    <dgm:pt modelId="{12592FF5-E568-41CF-962C-6CD5EF191383}" type="parTrans" cxnId="{6B38F66D-A007-45DD-8F97-95A71B28B824}">
      <dgm:prSet/>
      <dgm:spPr/>
      <dgm:t>
        <a:bodyPr/>
        <a:lstStyle/>
        <a:p>
          <a:endParaRPr lang="en-US"/>
        </a:p>
      </dgm:t>
    </dgm:pt>
    <dgm:pt modelId="{193B6C1B-980A-4A96-845A-B855B7EB6EB8}" type="sibTrans" cxnId="{6B38F66D-A007-45DD-8F97-95A71B28B824}">
      <dgm:prSet/>
      <dgm:spPr/>
      <dgm:t>
        <a:bodyPr/>
        <a:lstStyle/>
        <a:p>
          <a:endParaRPr lang="en-US"/>
        </a:p>
      </dgm:t>
    </dgm:pt>
    <dgm:pt modelId="{E13DAE67-2318-47BA-AE8C-8FF2478A4DB7}">
      <dgm:prSet/>
      <dgm:spPr/>
      <dgm:t>
        <a:bodyPr/>
        <a:lstStyle/>
        <a:p>
          <a:r>
            <a:rPr lang="en-US"/>
            <a:t>It could be a village, a landscape, a harbour, a neighbourhood, or even a street. </a:t>
          </a:r>
        </a:p>
      </dgm:t>
    </dgm:pt>
    <dgm:pt modelId="{02ACBC94-5FD2-4C74-BBAF-7F272B1DA840}" type="parTrans" cxnId="{A11CABEC-3D85-4714-8EA0-0550A9DD6F0C}">
      <dgm:prSet/>
      <dgm:spPr/>
      <dgm:t>
        <a:bodyPr/>
        <a:lstStyle/>
        <a:p>
          <a:endParaRPr lang="en-US"/>
        </a:p>
      </dgm:t>
    </dgm:pt>
    <dgm:pt modelId="{D247EC30-CB4C-4533-B638-9EAFE40FA5F5}" type="sibTrans" cxnId="{A11CABEC-3D85-4714-8EA0-0550A9DD6F0C}">
      <dgm:prSet/>
      <dgm:spPr/>
      <dgm:t>
        <a:bodyPr/>
        <a:lstStyle/>
        <a:p>
          <a:endParaRPr lang="en-US"/>
        </a:p>
      </dgm:t>
    </dgm:pt>
    <dgm:pt modelId="{93E9CCA9-9F24-4E72-9D20-5C31C3E63DA5}" type="pres">
      <dgm:prSet presAssocID="{A9FC6592-1A69-4DC4-93BE-B794693D6F4D}" presName="vert0" presStyleCnt="0">
        <dgm:presLayoutVars>
          <dgm:dir/>
          <dgm:animOne val="branch"/>
          <dgm:animLvl val="lvl"/>
        </dgm:presLayoutVars>
      </dgm:prSet>
      <dgm:spPr/>
    </dgm:pt>
    <dgm:pt modelId="{117EEA2F-0A12-436B-8779-7CC3FF564BBF}" type="pres">
      <dgm:prSet presAssocID="{94708E17-5E61-41EB-A05A-CDFF2E260D57}" presName="thickLine" presStyleLbl="alignNode1" presStyleIdx="0" presStyleCnt="2"/>
      <dgm:spPr/>
    </dgm:pt>
    <dgm:pt modelId="{FE516AF4-2D23-4CDF-9BA2-53EE03AC881D}" type="pres">
      <dgm:prSet presAssocID="{94708E17-5E61-41EB-A05A-CDFF2E260D57}" presName="horz1" presStyleCnt="0"/>
      <dgm:spPr/>
    </dgm:pt>
    <dgm:pt modelId="{B70AAA05-6D53-4C2A-A1DA-A70A2F43CB8C}" type="pres">
      <dgm:prSet presAssocID="{94708E17-5E61-41EB-A05A-CDFF2E260D57}" presName="tx1" presStyleLbl="revTx" presStyleIdx="0" presStyleCnt="2"/>
      <dgm:spPr/>
    </dgm:pt>
    <dgm:pt modelId="{B27EF2DA-68BA-4FF9-8D95-4AED33CC093C}" type="pres">
      <dgm:prSet presAssocID="{94708E17-5E61-41EB-A05A-CDFF2E260D57}" presName="vert1" presStyleCnt="0"/>
      <dgm:spPr/>
    </dgm:pt>
    <dgm:pt modelId="{658F3B93-7842-4E7C-832B-D951FFBF3AA0}" type="pres">
      <dgm:prSet presAssocID="{E13DAE67-2318-47BA-AE8C-8FF2478A4DB7}" presName="thickLine" presStyleLbl="alignNode1" presStyleIdx="1" presStyleCnt="2"/>
      <dgm:spPr/>
    </dgm:pt>
    <dgm:pt modelId="{B18D77FE-EF56-4D46-99BE-8125032D90F8}" type="pres">
      <dgm:prSet presAssocID="{E13DAE67-2318-47BA-AE8C-8FF2478A4DB7}" presName="horz1" presStyleCnt="0"/>
      <dgm:spPr/>
    </dgm:pt>
    <dgm:pt modelId="{573669A7-DF04-4A4E-BC88-30C12897DE36}" type="pres">
      <dgm:prSet presAssocID="{E13DAE67-2318-47BA-AE8C-8FF2478A4DB7}" presName="tx1" presStyleLbl="revTx" presStyleIdx="1" presStyleCnt="2"/>
      <dgm:spPr/>
    </dgm:pt>
    <dgm:pt modelId="{5A6ED66E-B1F2-4521-9925-32E12D6C321F}" type="pres">
      <dgm:prSet presAssocID="{E13DAE67-2318-47BA-AE8C-8FF2478A4DB7}" presName="vert1" presStyleCnt="0"/>
      <dgm:spPr/>
    </dgm:pt>
  </dgm:ptLst>
  <dgm:cxnLst>
    <dgm:cxn modelId="{148B236C-D111-41EF-8134-4757EB2C9394}" type="presOf" srcId="{A9FC6592-1A69-4DC4-93BE-B794693D6F4D}" destId="{93E9CCA9-9F24-4E72-9D20-5C31C3E63DA5}" srcOrd="0" destOrd="0" presId="urn:microsoft.com/office/officeart/2008/layout/LinedList"/>
    <dgm:cxn modelId="{6B38F66D-A007-45DD-8F97-95A71B28B824}" srcId="{A9FC6592-1A69-4DC4-93BE-B794693D6F4D}" destId="{94708E17-5E61-41EB-A05A-CDFF2E260D57}" srcOrd="0" destOrd="0" parTransId="{12592FF5-E568-41CF-962C-6CD5EF191383}" sibTransId="{193B6C1B-980A-4A96-845A-B855B7EB6EB8}"/>
    <dgm:cxn modelId="{9D49468E-2CFA-475A-AE0F-699546160423}" type="presOf" srcId="{E13DAE67-2318-47BA-AE8C-8FF2478A4DB7}" destId="{573669A7-DF04-4A4E-BC88-30C12897DE36}" srcOrd="0" destOrd="0" presId="urn:microsoft.com/office/officeart/2008/layout/LinedList"/>
    <dgm:cxn modelId="{5FE2259F-7067-45A8-8268-C292CDCC7B45}" type="presOf" srcId="{94708E17-5E61-41EB-A05A-CDFF2E260D57}" destId="{B70AAA05-6D53-4C2A-A1DA-A70A2F43CB8C}" srcOrd="0" destOrd="0" presId="urn:microsoft.com/office/officeart/2008/layout/LinedList"/>
    <dgm:cxn modelId="{A11CABEC-3D85-4714-8EA0-0550A9DD6F0C}" srcId="{A9FC6592-1A69-4DC4-93BE-B794693D6F4D}" destId="{E13DAE67-2318-47BA-AE8C-8FF2478A4DB7}" srcOrd="1" destOrd="0" parTransId="{02ACBC94-5FD2-4C74-BBAF-7F272B1DA840}" sibTransId="{D247EC30-CB4C-4533-B638-9EAFE40FA5F5}"/>
    <dgm:cxn modelId="{3980555B-5FFC-410F-9815-539F99611F5E}" type="presParOf" srcId="{93E9CCA9-9F24-4E72-9D20-5C31C3E63DA5}" destId="{117EEA2F-0A12-436B-8779-7CC3FF564BBF}" srcOrd="0" destOrd="0" presId="urn:microsoft.com/office/officeart/2008/layout/LinedList"/>
    <dgm:cxn modelId="{C99A5405-6ECE-445A-88F1-CC16B8A09705}" type="presParOf" srcId="{93E9CCA9-9F24-4E72-9D20-5C31C3E63DA5}" destId="{FE516AF4-2D23-4CDF-9BA2-53EE03AC881D}" srcOrd="1" destOrd="0" presId="urn:microsoft.com/office/officeart/2008/layout/LinedList"/>
    <dgm:cxn modelId="{55BF963F-8F82-4178-BD8A-AC23552711D8}" type="presParOf" srcId="{FE516AF4-2D23-4CDF-9BA2-53EE03AC881D}" destId="{B70AAA05-6D53-4C2A-A1DA-A70A2F43CB8C}" srcOrd="0" destOrd="0" presId="urn:microsoft.com/office/officeart/2008/layout/LinedList"/>
    <dgm:cxn modelId="{DDE8929F-3CB4-45C2-BAA5-1E21F54E9175}" type="presParOf" srcId="{FE516AF4-2D23-4CDF-9BA2-53EE03AC881D}" destId="{B27EF2DA-68BA-4FF9-8D95-4AED33CC093C}" srcOrd="1" destOrd="0" presId="urn:microsoft.com/office/officeart/2008/layout/LinedList"/>
    <dgm:cxn modelId="{FAD6E00F-B420-4BD6-8FC5-A1E6D4D8EBFB}" type="presParOf" srcId="{93E9CCA9-9F24-4E72-9D20-5C31C3E63DA5}" destId="{658F3B93-7842-4E7C-832B-D951FFBF3AA0}" srcOrd="2" destOrd="0" presId="urn:microsoft.com/office/officeart/2008/layout/LinedList"/>
    <dgm:cxn modelId="{A136F519-0111-4C1D-BD60-0EB62B4C1773}" type="presParOf" srcId="{93E9CCA9-9F24-4E72-9D20-5C31C3E63DA5}" destId="{B18D77FE-EF56-4D46-99BE-8125032D90F8}" srcOrd="3" destOrd="0" presId="urn:microsoft.com/office/officeart/2008/layout/LinedList"/>
    <dgm:cxn modelId="{22AA0FF4-3ED7-4229-BB72-E42FD056BC7B}" type="presParOf" srcId="{B18D77FE-EF56-4D46-99BE-8125032D90F8}" destId="{573669A7-DF04-4A4E-BC88-30C12897DE36}" srcOrd="0" destOrd="0" presId="urn:microsoft.com/office/officeart/2008/layout/LinedList"/>
    <dgm:cxn modelId="{7E651908-CF7D-4228-8147-D7E20D49EF65}" type="presParOf" srcId="{B18D77FE-EF56-4D46-99BE-8125032D90F8}" destId="{5A6ED66E-B1F2-4521-9925-32E12D6C321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D994BC-B344-47F1-AA26-839C665A1C4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642D999-8D9C-4FA7-AC59-6725E132811F}">
      <dgm:prSet/>
      <dgm:spPr/>
      <dgm:t>
        <a:bodyPr/>
        <a:lstStyle/>
        <a:p>
          <a:r>
            <a:rPr lang="en-US" b="1"/>
            <a:t>Now ask yourself:</a:t>
          </a:r>
          <a:endParaRPr lang="en-US"/>
        </a:p>
      </dgm:t>
    </dgm:pt>
    <dgm:pt modelId="{86723CDA-17D4-4D43-9E05-880985F3FCF1}" type="parTrans" cxnId="{B54181C1-EBAD-4687-BAC2-1C849DD6E740}">
      <dgm:prSet/>
      <dgm:spPr/>
      <dgm:t>
        <a:bodyPr/>
        <a:lstStyle/>
        <a:p>
          <a:endParaRPr lang="en-US"/>
        </a:p>
      </dgm:t>
    </dgm:pt>
    <dgm:pt modelId="{DB06CC80-D5C3-47DB-A4AC-002C98DF725C}" type="sibTrans" cxnId="{B54181C1-EBAD-4687-BAC2-1C849DD6E740}">
      <dgm:prSet/>
      <dgm:spPr/>
      <dgm:t>
        <a:bodyPr/>
        <a:lstStyle/>
        <a:p>
          <a:endParaRPr lang="en-US"/>
        </a:p>
      </dgm:t>
    </dgm:pt>
    <dgm:pt modelId="{64AD7374-D323-43C2-9ECD-F404A17CB0C6}">
      <dgm:prSet/>
      <dgm:spPr/>
      <dgm:t>
        <a:bodyPr/>
        <a:lstStyle/>
        <a:p>
          <a:r>
            <a:rPr lang="en-US"/>
            <a:t>Why does this place matter to me?</a:t>
          </a:r>
        </a:p>
      </dgm:t>
    </dgm:pt>
    <dgm:pt modelId="{E9B9E822-A643-48EE-91C9-0A486D1AF376}" type="parTrans" cxnId="{BCF9C6D7-CCE1-4A53-9C88-B308EDB95A3A}">
      <dgm:prSet/>
      <dgm:spPr/>
      <dgm:t>
        <a:bodyPr/>
        <a:lstStyle/>
        <a:p>
          <a:endParaRPr lang="en-US"/>
        </a:p>
      </dgm:t>
    </dgm:pt>
    <dgm:pt modelId="{5686FB7A-EA05-480B-B84A-B9ABE8D534F1}" type="sibTrans" cxnId="{BCF9C6D7-CCE1-4A53-9C88-B308EDB95A3A}">
      <dgm:prSet/>
      <dgm:spPr/>
      <dgm:t>
        <a:bodyPr/>
        <a:lstStyle/>
        <a:p>
          <a:endParaRPr lang="en-US"/>
        </a:p>
      </dgm:t>
    </dgm:pt>
    <dgm:pt modelId="{26A0198F-EA4C-4FEE-89AC-F11F56894FC8}">
      <dgm:prSet/>
      <dgm:spPr/>
      <dgm:t>
        <a:bodyPr/>
        <a:lstStyle/>
        <a:p>
          <a:r>
            <a:rPr lang="en-US"/>
            <a:t>What makes it different from any other place?</a:t>
          </a:r>
        </a:p>
      </dgm:t>
    </dgm:pt>
    <dgm:pt modelId="{3C0D962A-CD62-4833-8A22-B7BAE1AACC00}" type="parTrans" cxnId="{A1C0F2E8-47E3-4A8F-B930-F2DD3A734E2F}">
      <dgm:prSet/>
      <dgm:spPr/>
      <dgm:t>
        <a:bodyPr/>
        <a:lstStyle/>
        <a:p>
          <a:endParaRPr lang="en-US"/>
        </a:p>
      </dgm:t>
    </dgm:pt>
    <dgm:pt modelId="{7857F6DD-90AB-4B6E-82AD-C2D5FE87D264}" type="sibTrans" cxnId="{A1C0F2E8-47E3-4A8F-B930-F2DD3A734E2F}">
      <dgm:prSet/>
      <dgm:spPr/>
      <dgm:t>
        <a:bodyPr/>
        <a:lstStyle/>
        <a:p>
          <a:endParaRPr lang="en-US"/>
        </a:p>
      </dgm:t>
    </dgm:pt>
    <dgm:pt modelId="{52F05D78-08A9-44E5-9EAE-4B5ED2EB9206}" type="pres">
      <dgm:prSet presAssocID="{3AD994BC-B344-47F1-AA26-839C665A1C43}" presName="vert0" presStyleCnt="0">
        <dgm:presLayoutVars>
          <dgm:dir/>
          <dgm:animOne val="branch"/>
          <dgm:animLvl val="lvl"/>
        </dgm:presLayoutVars>
      </dgm:prSet>
      <dgm:spPr/>
    </dgm:pt>
    <dgm:pt modelId="{C5677B10-9F19-4E0E-A62D-5F230242572C}" type="pres">
      <dgm:prSet presAssocID="{0642D999-8D9C-4FA7-AC59-6725E132811F}" presName="thickLine" presStyleLbl="alignNode1" presStyleIdx="0" presStyleCnt="3"/>
      <dgm:spPr/>
    </dgm:pt>
    <dgm:pt modelId="{3E5900FA-1D8E-4E55-8225-C63CA82C614C}" type="pres">
      <dgm:prSet presAssocID="{0642D999-8D9C-4FA7-AC59-6725E132811F}" presName="horz1" presStyleCnt="0"/>
      <dgm:spPr/>
    </dgm:pt>
    <dgm:pt modelId="{071C82A3-1C38-4FFC-897D-554DE5D30CE6}" type="pres">
      <dgm:prSet presAssocID="{0642D999-8D9C-4FA7-AC59-6725E132811F}" presName="tx1" presStyleLbl="revTx" presStyleIdx="0" presStyleCnt="3"/>
      <dgm:spPr/>
    </dgm:pt>
    <dgm:pt modelId="{C390B7CE-6F85-413B-9BAB-1927B3E80813}" type="pres">
      <dgm:prSet presAssocID="{0642D999-8D9C-4FA7-AC59-6725E132811F}" presName="vert1" presStyleCnt="0"/>
      <dgm:spPr/>
    </dgm:pt>
    <dgm:pt modelId="{8E72F620-D37A-49A1-BF5E-DE879A4A5313}" type="pres">
      <dgm:prSet presAssocID="{64AD7374-D323-43C2-9ECD-F404A17CB0C6}" presName="thickLine" presStyleLbl="alignNode1" presStyleIdx="1" presStyleCnt="3"/>
      <dgm:spPr/>
    </dgm:pt>
    <dgm:pt modelId="{F3664B7D-8932-4B8E-AE99-42B44E417E13}" type="pres">
      <dgm:prSet presAssocID="{64AD7374-D323-43C2-9ECD-F404A17CB0C6}" presName="horz1" presStyleCnt="0"/>
      <dgm:spPr/>
    </dgm:pt>
    <dgm:pt modelId="{CF41E437-70D9-428A-8B71-1A03AFCB1FEF}" type="pres">
      <dgm:prSet presAssocID="{64AD7374-D323-43C2-9ECD-F404A17CB0C6}" presName="tx1" presStyleLbl="revTx" presStyleIdx="1" presStyleCnt="3"/>
      <dgm:spPr/>
    </dgm:pt>
    <dgm:pt modelId="{EE59F399-CCA1-4378-A732-60410ED82E42}" type="pres">
      <dgm:prSet presAssocID="{64AD7374-D323-43C2-9ECD-F404A17CB0C6}" presName="vert1" presStyleCnt="0"/>
      <dgm:spPr/>
    </dgm:pt>
    <dgm:pt modelId="{E6F495A6-BE91-4DF3-83A9-FA8C45988626}" type="pres">
      <dgm:prSet presAssocID="{26A0198F-EA4C-4FEE-89AC-F11F56894FC8}" presName="thickLine" presStyleLbl="alignNode1" presStyleIdx="2" presStyleCnt="3"/>
      <dgm:spPr/>
    </dgm:pt>
    <dgm:pt modelId="{19A0D9DC-7B07-4C13-A558-01115A1DE281}" type="pres">
      <dgm:prSet presAssocID="{26A0198F-EA4C-4FEE-89AC-F11F56894FC8}" presName="horz1" presStyleCnt="0"/>
      <dgm:spPr/>
    </dgm:pt>
    <dgm:pt modelId="{237AA0BB-ABB2-4819-BAA5-8BF0E59BE301}" type="pres">
      <dgm:prSet presAssocID="{26A0198F-EA4C-4FEE-89AC-F11F56894FC8}" presName="tx1" presStyleLbl="revTx" presStyleIdx="2" presStyleCnt="3"/>
      <dgm:spPr/>
    </dgm:pt>
    <dgm:pt modelId="{378B768D-3FBE-4A06-B0B0-581F4B55D5FC}" type="pres">
      <dgm:prSet presAssocID="{26A0198F-EA4C-4FEE-89AC-F11F56894FC8}" presName="vert1" presStyleCnt="0"/>
      <dgm:spPr/>
    </dgm:pt>
  </dgm:ptLst>
  <dgm:cxnLst>
    <dgm:cxn modelId="{D7D1978F-5888-461D-B231-FB1B5A4D28FA}" type="presOf" srcId="{3AD994BC-B344-47F1-AA26-839C665A1C43}" destId="{52F05D78-08A9-44E5-9EAE-4B5ED2EB9206}" srcOrd="0" destOrd="0" presId="urn:microsoft.com/office/officeart/2008/layout/LinedList"/>
    <dgm:cxn modelId="{B54181C1-EBAD-4687-BAC2-1C849DD6E740}" srcId="{3AD994BC-B344-47F1-AA26-839C665A1C43}" destId="{0642D999-8D9C-4FA7-AC59-6725E132811F}" srcOrd="0" destOrd="0" parTransId="{86723CDA-17D4-4D43-9E05-880985F3FCF1}" sibTransId="{DB06CC80-D5C3-47DB-A4AC-002C98DF725C}"/>
    <dgm:cxn modelId="{BCF9C6D7-CCE1-4A53-9C88-B308EDB95A3A}" srcId="{3AD994BC-B344-47F1-AA26-839C665A1C43}" destId="{64AD7374-D323-43C2-9ECD-F404A17CB0C6}" srcOrd="1" destOrd="0" parTransId="{E9B9E822-A643-48EE-91C9-0A486D1AF376}" sibTransId="{5686FB7A-EA05-480B-B84A-B9ABE8D534F1}"/>
    <dgm:cxn modelId="{A1C0F2E8-47E3-4A8F-B930-F2DD3A734E2F}" srcId="{3AD994BC-B344-47F1-AA26-839C665A1C43}" destId="{26A0198F-EA4C-4FEE-89AC-F11F56894FC8}" srcOrd="2" destOrd="0" parTransId="{3C0D962A-CD62-4833-8A22-B7BAE1AACC00}" sibTransId="{7857F6DD-90AB-4B6E-82AD-C2D5FE87D264}"/>
    <dgm:cxn modelId="{51414CEC-5248-412A-8EF4-9759E36A668A}" type="presOf" srcId="{0642D999-8D9C-4FA7-AC59-6725E132811F}" destId="{071C82A3-1C38-4FFC-897D-554DE5D30CE6}" srcOrd="0" destOrd="0" presId="urn:microsoft.com/office/officeart/2008/layout/LinedList"/>
    <dgm:cxn modelId="{0DA6CEEC-95CA-4A44-B7E7-B698661A7C06}" type="presOf" srcId="{64AD7374-D323-43C2-9ECD-F404A17CB0C6}" destId="{CF41E437-70D9-428A-8B71-1A03AFCB1FEF}" srcOrd="0" destOrd="0" presId="urn:microsoft.com/office/officeart/2008/layout/LinedList"/>
    <dgm:cxn modelId="{FE542BFB-17A0-4040-8313-C4934B9B5725}" type="presOf" srcId="{26A0198F-EA4C-4FEE-89AC-F11F56894FC8}" destId="{237AA0BB-ABB2-4819-BAA5-8BF0E59BE301}" srcOrd="0" destOrd="0" presId="urn:microsoft.com/office/officeart/2008/layout/LinedList"/>
    <dgm:cxn modelId="{AB174928-886F-4035-91A4-F3E52CD04E57}" type="presParOf" srcId="{52F05D78-08A9-44E5-9EAE-4B5ED2EB9206}" destId="{C5677B10-9F19-4E0E-A62D-5F230242572C}" srcOrd="0" destOrd="0" presId="urn:microsoft.com/office/officeart/2008/layout/LinedList"/>
    <dgm:cxn modelId="{ECDA1E87-F79A-42FD-A3A0-6250D431894B}" type="presParOf" srcId="{52F05D78-08A9-44E5-9EAE-4B5ED2EB9206}" destId="{3E5900FA-1D8E-4E55-8225-C63CA82C614C}" srcOrd="1" destOrd="0" presId="urn:microsoft.com/office/officeart/2008/layout/LinedList"/>
    <dgm:cxn modelId="{B55C4CDB-9D09-4391-A515-45D9C0277BD1}" type="presParOf" srcId="{3E5900FA-1D8E-4E55-8225-C63CA82C614C}" destId="{071C82A3-1C38-4FFC-897D-554DE5D30CE6}" srcOrd="0" destOrd="0" presId="urn:microsoft.com/office/officeart/2008/layout/LinedList"/>
    <dgm:cxn modelId="{AA32BF21-264A-4034-B6A6-AEA78F39954F}" type="presParOf" srcId="{3E5900FA-1D8E-4E55-8225-C63CA82C614C}" destId="{C390B7CE-6F85-413B-9BAB-1927B3E80813}" srcOrd="1" destOrd="0" presId="urn:microsoft.com/office/officeart/2008/layout/LinedList"/>
    <dgm:cxn modelId="{4B80E6E9-2322-4E87-8A34-821A4B00ACD5}" type="presParOf" srcId="{52F05D78-08A9-44E5-9EAE-4B5ED2EB9206}" destId="{8E72F620-D37A-49A1-BF5E-DE879A4A5313}" srcOrd="2" destOrd="0" presId="urn:microsoft.com/office/officeart/2008/layout/LinedList"/>
    <dgm:cxn modelId="{FF13361C-4462-4382-B04A-EB0041597C60}" type="presParOf" srcId="{52F05D78-08A9-44E5-9EAE-4B5ED2EB9206}" destId="{F3664B7D-8932-4B8E-AE99-42B44E417E13}" srcOrd="3" destOrd="0" presId="urn:microsoft.com/office/officeart/2008/layout/LinedList"/>
    <dgm:cxn modelId="{CCE632CF-4B3B-4596-BCB9-080E96D5B152}" type="presParOf" srcId="{F3664B7D-8932-4B8E-AE99-42B44E417E13}" destId="{CF41E437-70D9-428A-8B71-1A03AFCB1FEF}" srcOrd="0" destOrd="0" presId="urn:microsoft.com/office/officeart/2008/layout/LinedList"/>
    <dgm:cxn modelId="{7033E35A-C235-40D3-B9D7-D2CCB1F7E7FC}" type="presParOf" srcId="{F3664B7D-8932-4B8E-AE99-42B44E417E13}" destId="{EE59F399-CCA1-4378-A732-60410ED82E42}" srcOrd="1" destOrd="0" presId="urn:microsoft.com/office/officeart/2008/layout/LinedList"/>
    <dgm:cxn modelId="{2F6CC1E8-30BB-4CAB-848C-094FB5AAFCB4}" type="presParOf" srcId="{52F05D78-08A9-44E5-9EAE-4B5ED2EB9206}" destId="{E6F495A6-BE91-4DF3-83A9-FA8C45988626}" srcOrd="4" destOrd="0" presId="urn:microsoft.com/office/officeart/2008/layout/LinedList"/>
    <dgm:cxn modelId="{31786866-91A7-43DA-B67A-302971638D91}" type="presParOf" srcId="{52F05D78-08A9-44E5-9EAE-4B5ED2EB9206}" destId="{19A0D9DC-7B07-4C13-A558-01115A1DE281}" srcOrd="5" destOrd="0" presId="urn:microsoft.com/office/officeart/2008/layout/LinedList"/>
    <dgm:cxn modelId="{506BDE68-C259-42E3-A13B-685D25C0D663}" type="presParOf" srcId="{19A0D9DC-7B07-4C13-A558-01115A1DE281}" destId="{237AA0BB-ABB2-4819-BAA5-8BF0E59BE301}" srcOrd="0" destOrd="0" presId="urn:microsoft.com/office/officeart/2008/layout/LinedList"/>
    <dgm:cxn modelId="{03AC9A03-FCB5-42D5-AB8D-83E22AC2D197}" type="presParOf" srcId="{19A0D9DC-7B07-4C13-A558-01115A1DE281}" destId="{378B768D-3FBE-4A06-B0B0-581F4B55D5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7CD661-09E1-4720-A846-2903A5BBCC63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F22BAAA-0E3C-4D04-831F-79AF94AC99FA}">
      <dgm:prSet/>
      <dgm:spPr/>
      <dgm:t>
        <a:bodyPr/>
        <a:lstStyle/>
        <a:p>
          <a:r>
            <a:rPr lang="en-US" b="1"/>
            <a:t>What we see</a:t>
          </a:r>
          <a:endParaRPr lang="en-US"/>
        </a:p>
      </dgm:t>
    </dgm:pt>
    <dgm:pt modelId="{97D57A67-E897-4FCC-B56F-AECD27D73AA6}" type="parTrans" cxnId="{54180CD0-A082-4838-8AD3-3549F4860DE6}">
      <dgm:prSet/>
      <dgm:spPr/>
      <dgm:t>
        <a:bodyPr/>
        <a:lstStyle/>
        <a:p>
          <a:endParaRPr lang="en-US"/>
        </a:p>
      </dgm:t>
    </dgm:pt>
    <dgm:pt modelId="{DB16CC75-9942-4641-89A9-A214895DAA33}" type="sibTrans" cxnId="{54180CD0-A082-4838-8AD3-3549F4860DE6}">
      <dgm:prSet/>
      <dgm:spPr/>
      <dgm:t>
        <a:bodyPr/>
        <a:lstStyle/>
        <a:p>
          <a:endParaRPr lang="en-US"/>
        </a:p>
      </dgm:t>
    </dgm:pt>
    <dgm:pt modelId="{099814C1-7634-47C0-896A-74E493F6C5C1}">
      <dgm:prSet/>
      <dgm:spPr/>
      <dgm:t>
        <a:bodyPr/>
        <a:lstStyle/>
        <a:p>
          <a:r>
            <a:rPr lang="en-US" b="1"/>
            <a:t>What we hear</a:t>
          </a:r>
          <a:endParaRPr lang="en-US"/>
        </a:p>
      </dgm:t>
    </dgm:pt>
    <dgm:pt modelId="{4F1281AA-5B48-436A-9FD6-DBD607CC405B}" type="parTrans" cxnId="{5C2122E5-2B1A-405D-9C11-B2EAEEE4DA7E}">
      <dgm:prSet/>
      <dgm:spPr/>
      <dgm:t>
        <a:bodyPr/>
        <a:lstStyle/>
        <a:p>
          <a:endParaRPr lang="en-US"/>
        </a:p>
      </dgm:t>
    </dgm:pt>
    <dgm:pt modelId="{7FEF0F5B-8C9C-491A-83DE-F9F4B26598CB}" type="sibTrans" cxnId="{5C2122E5-2B1A-405D-9C11-B2EAEEE4DA7E}">
      <dgm:prSet/>
      <dgm:spPr/>
      <dgm:t>
        <a:bodyPr/>
        <a:lstStyle/>
        <a:p>
          <a:endParaRPr lang="en-US"/>
        </a:p>
      </dgm:t>
    </dgm:pt>
    <dgm:pt modelId="{D803F70E-33E2-4A39-9F60-B67998F19714}">
      <dgm:prSet/>
      <dgm:spPr/>
      <dgm:t>
        <a:bodyPr/>
        <a:lstStyle/>
        <a:p>
          <a:r>
            <a:rPr lang="en-US" b="1"/>
            <a:t>What we smell</a:t>
          </a:r>
          <a:endParaRPr lang="en-US"/>
        </a:p>
      </dgm:t>
    </dgm:pt>
    <dgm:pt modelId="{5B51A2CD-CC3A-44EC-BED0-359BF98F0AFD}" type="parTrans" cxnId="{FEF24C77-56F8-4E24-83BD-70E09453EED5}">
      <dgm:prSet/>
      <dgm:spPr/>
      <dgm:t>
        <a:bodyPr/>
        <a:lstStyle/>
        <a:p>
          <a:endParaRPr lang="en-US"/>
        </a:p>
      </dgm:t>
    </dgm:pt>
    <dgm:pt modelId="{542C7CCD-0FA2-46BF-BC04-A3E5239CD8C3}" type="sibTrans" cxnId="{FEF24C77-56F8-4E24-83BD-70E09453EED5}">
      <dgm:prSet/>
      <dgm:spPr/>
      <dgm:t>
        <a:bodyPr/>
        <a:lstStyle/>
        <a:p>
          <a:endParaRPr lang="en-US"/>
        </a:p>
      </dgm:t>
    </dgm:pt>
    <dgm:pt modelId="{6E597DE1-D513-4A87-A31A-4D91CA228537}">
      <dgm:prSet/>
      <dgm:spPr/>
      <dgm:t>
        <a:bodyPr/>
        <a:lstStyle/>
        <a:p>
          <a:r>
            <a:rPr lang="en-US" b="1"/>
            <a:t>The stories we tell</a:t>
          </a:r>
          <a:endParaRPr lang="en-US"/>
        </a:p>
      </dgm:t>
    </dgm:pt>
    <dgm:pt modelId="{8AFC94E3-C390-4DCC-AF70-AAA6833D59D3}" type="parTrans" cxnId="{95D2C657-1D6C-4A11-BE85-D1B614EC6822}">
      <dgm:prSet/>
      <dgm:spPr/>
      <dgm:t>
        <a:bodyPr/>
        <a:lstStyle/>
        <a:p>
          <a:endParaRPr lang="en-US"/>
        </a:p>
      </dgm:t>
    </dgm:pt>
    <dgm:pt modelId="{F6E0F477-42EE-4AC5-987E-C20E7A1673FD}" type="sibTrans" cxnId="{95D2C657-1D6C-4A11-BE85-D1B614EC6822}">
      <dgm:prSet/>
      <dgm:spPr/>
      <dgm:t>
        <a:bodyPr/>
        <a:lstStyle/>
        <a:p>
          <a:endParaRPr lang="en-US"/>
        </a:p>
      </dgm:t>
    </dgm:pt>
    <dgm:pt modelId="{380B126D-469C-4E2B-A7CD-C83DBC12216B}">
      <dgm:prSet/>
      <dgm:spPr/>
      <dgm:t>
        <a:bodyPr/>
        <a:lstStyle/>
        <a:p>
          <a:r>
            <a:rPr lang="en-US" b="1"/>
            <a:t>The traditions we practice</a:t>
          </a:r>
          <a:endParaRPr lang="en-US"/>
        </a:p>
      </dgm:t>
    </dgm:pt>
    <dgm:pt modelId="{F8F3B682-C367-4E7C-B6EC-5080FE7A8A44}" type="parTrans" cxnId="{548E00B2-7506-449C-8804-042CF1DDC3A8}">
      <dgm:prSet/>
      <dgm:spPr/>
      <dgm:t>
        <a:bodyPr/>
        <a:lstStyle/>
        <a:p>
          <a:endParaRPr lang="en-US"/>
        </a:p>
      </dgm:t>
    </dgm:pt>
    <dgm:pt modelId="{EA709F37-9B3C-4FCE-9C4E-95BCD3AC2348}" type="sibTrans" cxnId="{548E00B2-7506-449C-8804-042CF1DDC3A8}">
      <dgm:prSet/>
      <dgm:spPr/>
      <dgm:t>
        <a:bodyPr/>
        <a:lstStyle/>
        <a:p>
          <a:endParaRPr lang="en-US"/>
        </a:p>
      </dgm:t>
    </dgm:pt>
    <dgm:pt modelId="{97FA4BC4-3BA4-4D55-924D-A3D9EF58F5EA}">
      <dgm:prSet/>
      <dgm:spPr/>
      <dgm:t>
        <a:bodyPr/>
        <a:lstStyle/>
        <a:p>
          <a:r>
            <a:rPr lang="en-US" dirty="0"/>
            <a:t>Creating what we could call the </a:t>
          </a:r>
          <a:r>
            <a:rPr lang="en-US" b="1" dirty="0"/>
            <a:t>PERSONALITY OF A PLACE</a:t>
          </a:r>
          <a:endParaRPr lang="en-US" dirty="0"/>
        </a:p>
      </dgm:t>
    </dgm:pt>
    <dgm:pt modelId="{D1627AA6-8D95-484C-8A17-B86B34023DE2}" type="parTrans" cxnId="{1FB65C8E-E1C0-4207-B883-2BD15C1C8B5B}">
      <dgm:prSet/>
      <dgm:spPr/>
      <dgm:t>
        <a:bodyPr/>
        <a:lstStyle/>
        <a:p>
          <a:endParaRPr lang="en-US"/>
        </a:p>
      </dgm:t>
    </dgm:pt>
    <dgm:pt modelId="{70F0C55B-01DD-46F3-B857-5F9E5DEE883E}" type="sibTrans" cxnId="{1FB65C8E-E1C0-4207-B883-2BD15C1C8B5B}">
      <dgm:prSet/>
      <dgm:spPr/>
      <dgm:t>
        <a:bodyPr/>
        <a:lstStyle/>
        <a:p>
          <a:endParaRPr lang="en-US"/>
        </a:p>
      </dgm:t>
    </dgm:pt>
    <dgm:pt modelId="{8F12D386-8FE3-44B1-AF7C-2232572AE309}" type="pres">
      <dgm:prSet presAssocID="{EB7CD661-09E1-4720-A846-2903A5BBCC63}" presName="vert0" presStyleCnt="0">
        <dgm:presLayoutVars>
          <dgm:dir/>
          <dgm:animOne val="branch"/>
          <dgm:animLvl val="lvl"/>
        </dgm:presLayoutVars>
      </dgm:prSet>
      <dgm:spPr/>
    </dgm:pt>
    <dgm:pt modelId="{59901670-83F9-4ECF-B93A-40A67F66BC61}" type="pres">
      <dgm:prSet presAssocID="{3F22BAAA-0E3C-4D04-831F-79AF94AC99FA}" presName="thickLine" presStyleLbl="alignNode1" presStyleIdx="0" presStyleCnt="6"/>
      <dgm:spPr/>
    </dgm:pt>
    <dgm:pt modelId="{B83BC863-0C15-47E7-A823-8917209347B6}" type="pres">
      <dgm:prSet presAssocID="{3F22BAAA-0E3C-4D04-831F-79AF94AC99FA}" presName="horz1" presStyleCnt="0"/>
      <dgm:spPr/>
    </dgm:pt>
    <dgm:pt modelId="{49612447-89A5-41C1-99C5-8FC08B4346AF}" type="pres">
      <dgm:prSet presAssocID="{3F22BAAA-0E3C-4D04-831F-79AF94AC99FA}" presName="tx1" presStyleLbl="revTx" presStyleIdx="0" presStyleCnt="6"/>
      <dgm:spPr/>
    </dgm:pt>
    <dgm:pt modelId="{584F56D6-5C91-4090-97BE-80381FB24AD4}" type="pres">
      <dgm:prSet presAssocID="{3F22BAAA-0E3C-4D04-831F-79AF94AC99FA}" presName="vert1" presStyleCnt="0"/>
      <dgm:spPr/>
    </dgm:pt>
    <dgm:pt modelId="{A46E6CFC-C65C-4B3E-9255-765B3574283C}" type="pres">
      <dgm:prSet presAssocID="{099814C1-7634-47C0-896A-74E493F6C5C1}" presName="thickLine" presStyleLbl="alignNode1" presStyleIdx="1" presStyleCnt="6"/>
      <dgm:spPr/>
    </dgm:pt>
    <dgm:pt modelId="{408EF810-F30D-4ABB-9117-FB590BA4125D}" type="pres">
      <dgm:prSet presAssocID="{099814C1-7634-47C0-896A-74E493F6C5C1}" presName="horz1" presStyleCnt="0"/>
      <dgm:spPr/>
    </dgm:pt>
    <dgm:pt modelId="{52BCD0FB-58AC-44A7-A24A-818F5FDB3717}" type="pres">
      <dgm:prSet presAssocID="{099814C1-7634-47C0-896A-74E493F6C5C1}" presName="tx1" presStyleLbl="revTx" presStyleIdx="1" presStyleCnt="6"/>
      <dgm:spPr/>
    </dgm:pt>
    <dgm:pt modelId="{324C68A6-BCDD-4B63-9EC8-1E2EA68DBD9E}" type="pres">
      <dgm:prSet presAssocID="{099814C1-7634-47C0-896A-74E493F6C5C1}" presName="vert1" presStyleCnt="0"/>
      <dgm:spPr/>
    </dgm:pt>
    <dgm:pt modelId="{AD709DEC-274E-4D75-989D-0E720DA8BC26}" type="pres">
      <dgm:prSet presAssocID="{D803F70E-33E2-4A39-9F60-B67998F19714}" presName="thickLine" presStyleLbl="alignNode1" presStyleIdx="2" presStyleCnt="6"/>
      <dgm:spPr/>
    </dgm:pt>
    <dgm:pt modelId="{456AE6F1-32E8-403D-82DE-BB1C55800D50}" type="pres">
      <dgm:prSet presAssocID="{D803F70E-33E2-4A39-9F60-B67998F19714}" presName="horz1" presStyleCnt="0"/>
      <dgm:spPr/>
    </dgm:pt>
    <dgm:pt modelId="{13D943DA-0272-4B53-A270-66424BA3A4E8}" type="pres">
      <dgm:prSet presAssocID="{D803F70E-33E2-4A39-9F60-B67998F19714}" presName="tx1" presStyleLbl="revTx" presStyleIdx="2" presStyleCnt="6"/>
      <dgm:spPr/>
    </dgm:pt>
    <dgm:pt modelId="{3A494D19-FDBB-403D-9BD7-A20DA3A4444F}" type="pres">
      <dgm:prSet presAssocID="{D803F70E-33E2-4A39-9F60-B67998F19714}" presName="vert1" presStyleCnt="0"/>
      <dgm:spPr/>
    </dgm:pt>
    <dgm:pt modelId="{E6227451-1332-4DF4-B0BF-782EC499A43D}" type="pres">
      <dgm:prSet presAssocID="{6E597DE1-D513-4A87-A31A-4D91CA228537}" presName="thickLine" presStyleLbl="alignNode1" presStyleIdx="3" presStyleCnt="6"/>
      <dgm:spPr/>
    </dgm:pt>
    <dgm:pt modelId="{532A3F35-6570-4CE1-AFAB-F9087FEF0F08}" type="pres">
      <dgm:prSet presAssocID="{6E597DE1-D513-4A87-A31A-4D91CA228537}" presName="horz1" presStyleCnt="0"/>
      <dgm:spPr/>
    </dgm:pt>
    <dgm:pt modelId="{1AEDF53E-6E9B-42FB-A3FF-D1A3AC9A6A56}" type="pres">
      <dgm:prSet presAssocID="{6E597DE1-D513-4A87-A31A-4D91CA228537}" presName="tx1" presStyleLbl="revTx" presStyleIdx="3" presStyleCnt="6"/>
      <dgm:spPr/>
    </dgm:pt>
    <dgm:pt modelId="{2671C710-CBC8-4203-8F55-1267095BA6AD}" type="pres">
      <dgm:prSet presAssocID="{6E597DE1-D513-4A87-A31A-4D91CA228537}" presName="vert1" presStyleCnt="0"/>
      <dgm:spPr/>
    </dgm:pt>
    <dgm:pt modelId="{75B601BB-2C33-4A0D-8422-2D4C23623049}" type="pres">
      <dgm:prSet presAssocID="{380B126D-469C-4E2B-A7CD-C83DBC12216B}" presName="thickLine" presStyleLbl="alignNode1" presStyleIdx="4" presStyleCnt="6"/>
      <dgm:spPr/>
    </dgm:pt>
    <dgm:pt modelId="{67F02FAA-3994-4181-9421-065BCE86EE4F}" type="pres">
      <dgm:prSet presAssocID="{380B126D-469C-4E2B-A7CD-C83DBC12216B}" presName="horz1" presStyleCnt="0"/>
      <dgm:spPr/>
    </dgm:pt>
    <dgm:pt modelId="{57B91C1E-EA8D-4B7B-B1A8-F41ADF36F1B5}" type="pres">
      <dgm:prSet presAssocID="{380B126D-469C-4E2B-A7CD-C83DBC12216B}" presName="tx1" presStyleLbl="revTx" presStyleIdx="4" presStyleCnt="6"/>
      <dgm:spPr/>
    </dgm:pt>
    <dgm:pt modelId="{F56375E0-852A-487D-A90B-E4E1A3CCD127}" type="pres">
      <dgm:prSet presAssocID="{380B126D-469C-4E2B-A7CD-C83DBC12216B}" presName="vert1" presStyleCnt="0"/>
      <dgm:spPr/>
    </dgm:pt>
    <dgm:pt modelId="{4A325F1E-9299-4E77-83FC-8FF3D239BD37}" type="pres">
      <dgm:prSet presAssocID="{97FA4BC4-3BA4-4D55-924D-A3D9EF58F5EA}" presName="thickLine" presStyleLbl="alignNode1" presStyleIdx="5" presStyleCnt="6"/>
      <dgm:spPr/>
    </dgm:pt>
    <dgm:pt modelId="{380D7733-FE11-4238-9F30-23C7231D16C4}" type="pres">
      <dgm:prSet presAssocID="{97FA4BC4-3BA4-4D55-924D-A3D9EF58F5EA}" presName="horz1" presStyleCnt="0"/>
      <dgm:spPr/>
    </dgm:pt>
    <dgm:pt modelId="{FF4C878E-657D-4563-A44B-10C5DB81799C}" type="pres">
      <dgm:prSet presAssocID="{97FA4BC4-3BA4-4D55-924D-A3D9EF58F5EA}" presName="tx1" presStyleLbl="revTx" presStyleIdx="5" presStyleCnt="6"/>
      <dgm:spPr/>
    </dgm:pt>
    <dgm:pt modelId="{5E05BBB1-E9A6-416B-B48D-9E55432B2D1F}" type="pres">
      <dgm:prSet presAssocID="{97FA4BC4-3BA4-4D55-924D-A3D9EF58F5EA}" presName="vert1" presStyleCnt="0"/>
      <dgm:spPr/>
    </dgm:pt>
  </dgm:ptLst>
  <dgm:cxnLst>
    <dgm:cxn modelId="{B6C64F04-8676-4A24-BDF4-620171C74BE8}" type="presOf" srcId="{EB7CD661-09E1-4720-A846-2903A5BBCC63}" destId="{8F12D386-8FE3-44B1-AF7C-2232572AE309}" srcOrd="0" destOrd="0" presId="urn:microsoft.com/office/officeart/2008/layout/LinedList"/>
    <dgm:cxn modelId="{EE8A533E-889E-4E6B-9EC0-8A92E6B3788C}" type="presOf" srcId="{97FA4BC4-3BA4-4D55-924D-A3D9EF58F5EA}" destId="{FF4C878E-657D-4563-A44B-10C5DB81799C}" srcOrd="0" destOrd="0" presId="urn:microsoft.com/office/officeart/2008/layout/LinedList"/>
    <dgm:cxn modelId="{02DB245B-E547-4F7E-979A-57A319C8CC7C}" type="presOf" srcId="{D803F70E-33E2-4A39-9F60-B67998F19714}" destId="{13D943DA-0272-4B53-A270-66424BA3A4E8}" srcOrd="0" destOrd="0" presId="urn:microsoft.com/office/officeart/2008/layout/LinedList"/>
    <dgm:cxn modelId="{FEF24C77-56F8-4E24-83BD-70E09453EED5}" srcId="{EB7CD661-09E1-4720-A846-2903A5BBCC63}" destId="{D803F70E-33E2-4A39-9F60-B67998F19714}" srcOrd="2" destOrd="0" parTransId="{5B51A2CD-CC3A-44EC-BED0-359BF98F0AFD}" sibTransId="{542C7CCD-0FA2-46BF-BC04-A3E5239CD8C3}"/>
    <dgm:cxn modelId="{95D2C657-1D6C-4A11-BE85-D1B614EC6822}" srcId="{EB7CD661-09E1-4720-A846-2903A5BBCC63}" destId="{6E597DE1-D513-4A87-A31A-4D91CA228537}" srcOrd="3" destOrd="0" parTransId="{8AFC94E3-C390-4DCC-AF70-AAA6833D59D3}" sibTransId="{F6E0F477-42EE-4AC5-987E-C20E7A1673FD}"/>
    <dgm:cxn modelId="{1FB65C8E-E1C0-4207-B883-2BD15C1C8B5B}" srcId="{EB7CD661-09E1-4720-A846-2903A5BBCC63}" destId="{97FA4BC4-3BA4-4D55-924D-A3D9EF58F5EA}" srcOrd="5" destOrd="0" parTransId="{D1627AA6-8D95-484C-8A17-B86B34023DE2}" sibTransId="{70F0C55B-01DD-46F3-B857-5F9E5DEE883E}"/>
    <dgm:cxn modelId="{F5B591A6-8050-4DBC-97EA-A358D22D0DD2}" type="presOf" srcId="{099814C1-7634-47C0-896A-74E493F6C5C1}" destId="{52BCD0FB-58AC-44A7-A24A-818F5FDB3717}" srcOrd="0" destOrd="0" presId="urn:microsoft.com/office/officeart/2008/layout/LinedList"/>
    <dgm:cxn modelId="{548E00B2-7506-449C-8804-042CF1DDC3A8}" srcId="{EB7CD661-09E1-4720-A846-2903A5BBCC63}" destId="{380B126D-469C-4E2B-A7CD-C83DBC12216B}" srcOrd="4" destOrd="0" parTransId="{F8F3B682-C367-4E7C-B6EC-5080FE7A8A44}" sibTransId="{EA709F37-9B3C-4FCE-9C4E-95BCD3AC2348}"/>
    <dgm:cxn modelId="{67A295B2-5BDD-4EC2-817F-CDC3603A61E9}" type="presOf" srcId="{3F22BAAA-0E3C-4D04-831F-79AF94AC99FA}" destId="{49612447-89A5-41C1-99C5-8FC08B4346AF}" srcOrd="0" destOrd="0" presId="urn:microsoft.com/office/officeart/2008/layout/LinedList"/>
    <dgm:cxn modelId="{3025D1CF-0730-4C33-AEF7-43780785DDC3}" type="presOf" srcId="{6E597DE1-D513-4A87-A31A-4D91CA228537}" destId="{1AEDF53E-6E9B-42FB-A3FF-D1A3AC9A6A56}" srcOrd="0" destOrd="0" presId="urn:microsoft.com/office/officeart/2008/layout/LinedList"/>
    <dgm:cxn modelId="{54180CD0-A082-4838-8AD3-3549F4860DE6}" srcId="{EB7CD661-09E1-4720-A846-2903A5BBCC63}" destId="{3F22BAAA-0E3C-4D04-831F-79AF94AC99FA}" srcOrd="0" destOrd="0" parTransId="{97D57A67-E897-4FCC-B56F-AECD27D73AA6}" sibTransId="{DB16CC75-9942-4641-89A9-A214895DAA33}"/>
    <dgm:cxn modelId="{429282DF-6AB0-492F-89E8-81B9E398CF5C}" type="presOf" srcId="{380B126D-469C-4E2B-A7CD-C83DBC12216B}" destId="{57B91C1E-EA8D-4B7B-B1A8-F41ADF36F1B5}" srcOrd="0" destOrd="0" presId="urn:microsoft.com/office/officeart/2008/layout/LinedList"/>
    <dgm:cxn modelId="{5C2122E5-2B1A-405D-9C11-B2EAEEE4DA7E}" srcId="{EB7CD661-09E1-4720-A846-2903A5BBCC63}" destId="{099814C1-7634-47C0-896A-74E493F6C5C1}" srcOrd="1" destOrd="0" parTransId="{4F1281AA-5B48-436A-9FD6-DBD607CC405B}" sibTransId="{7FEF0F5B-8C9C-491A-83DE-F9F4B26598CB}"/>
    <dgm:cxn modelId="{67B045F6-F360-476E-837C-BE2F2D4272A1}" type="presParOf" srcId="{8F12D386-8FE3-44B1-AF7C-2232572AE309}" destId="{59901670-83F9-4ECF-B93A-40A67F66BC61}" srcOrd="0" destOrd="0" presId="urn:microsoft.com/office/officeart/2008/layout/LinedList"/>
    <dgm:cxn modelId="{7EDB956E-8ED4-42D6-BC1C-428220600663}" type="presParOf" srcId="{8F12D386-8FE3-44B1-AF7C-2232572AE309}" destId="{B83BC863-0C15-47E7-A823-8917209347B6}" srcOrd="1" destOrd="0" presId="urn:microsoft.com/office/officeart/2008/layout/LinedList"/>
    <dgm:cxn modelId="{5848F4EA-46DD-49F6-A138-4F2FB58EB36E}" type="presParOf" srcId="{B83BC863-0C15-47E7-A823-8917209347B6}" destId="{49612447-89A5-41C1-99C5-8FC08B4346AF}" srcOrd="0" destOrd="0" presId="urn:microsoft.com/office/officeart/2008/layout/LinedList"/>
    <dgm:cxn modelId="{48C495C5-7602-4A0B-8135-D2AC949E9E44}" type="presParOf" srcId="{B83BC863-0C15-47E7-A823-8917209347B6}" destId="{584F56D6-5C91-4090-97BE-80381FB24AD4}" srcOrd="1" destOrd="0" presId="urn:microsoft.com/office/officeart/2008/layout/LinedList"/>
    <dgm:cxn modelId="{14D1DFCF-BB1E-4845-BC5A-817DF015EC85}" type="presParOf" srcId="{8F12D386-8FE3-44B1-AF7C-2232572AE309}" destId="{A46E6CFC-C65C-4B3E-9255-765B3574283C}" srcOrd="2" destOrd="0" presId="urn:microsoft.com/office/officeart/2008/layout/LinedList"/>
    <dgm:cxn modelId="{B5081818-52AB-4516-860C-4F8129188A6D}" type="presParOf" srcId="{8F12D386-8FE3-44B1-AF7C-2232572AE309}" destId="{408EF810-F30D-4ABB-9117-FB590BA4125D}" srcOrd="3" destOrd="0" presId="urn:microsoft.com/office/officeart/2008/layout/LinedList"/>
    <dgm:cxn modelId="{3CE08A98-BCC1-44C5-9FEC-FB7BD4A4DA33}" type="presParOf" srcId="{408EF810-F30D-4ABB-9117-FB590BA4125D}" destId="{52BCD0FB-58AC-44A7-A24A-818F5FDB3717}" srcOrd="0" destOrd="0" presId="urn:microsoft.com/office/officeart/2008/layout/LinedList"/>
    <dgm:cxn modelId="{9DB72954-B3C6-4DD9-B756-710A4AE527F9}" type="presParOf" srcId="{408EF810-F30D-4ABB-9117-FB590BA4125D}" destId="{324C68A6-BCDD-4B63-9EC8-1E2EA68DBD9E}" srcOrd="1" destOrd="0" presId="urn:microsoft.com/office/officeart/2008/layout/LinedList"/>
    <dgm:cxn modelId="{AAE4430C-6D5F-452A-94C9-8198248946F3}" type="presParOf" srcId="{8F12D386-8FE3-44B1-AF7C-2232572AE309}" destId="{AD709DEC-274E-4D75-989D-0E720DA8BC26}" srcOrd="4" destOrd="0" presId="urn:microsoft.com/office/officeart/2008/layout/LinedList"/>
    <dgm:cxn modelId="{F6A9D9ED-AE3C-4785-8D9E-3234EF617C42}" type="presParOf" srcId="{8F12D386-8FE3-44B1-AF7C-2232572AE309}" destId="{456AE6F1-32E8-403D-82DE-BB1C55800D50}" srcOrd="5" destOrd="0" presId="urn:microsoft.com/office/officeart/2008/layout/LinedList"/>
    <dgm:cxn modelId="{24DB1861-7215-4D3E-8A50-5512BF261051}" type="presParOf" srcId="{456AE6F1-32E8-403D-82DE-BB1C55800D50}" destId="{13D943DA-0272-4B53-A270-66424BA3A4E8}" srcOrd="0" destOrd="0" presId="urn:microsoft.com/office/officeart/2008/layout/LinedList"/>
    <dgm:cxn modelId="{8ACC32E3-7135-45C5-920D-7D1A95A3FB1A}" type="presParOf" srcId="{456AE6F1-32E8-403D-82DE-BB1C55800D50}" destId="{3A494D19-FDBB-403D-9BD7-A20DA3A4444F}" srcOrd="1" destOrd="0" presId="urn:microsoft.com/office/officeart/2008/layout/LinedList"/>
    <dgm:cxn modelId="{27B5D7A1-922E-4035-BEEE-04ED195293A5}" type="presParOf" srcId="{8F12D386-8FE3-44B1-AF7C-2232572AE309}" destId="{E6227451-1332-4DF4-B0BF-782EC499A43D}" srcOrd="6" destOrd="0" presId="urn:microsoft.com/office/officeart/2008/layout/LinedList"/>
    <dgm:cxn modelId="{11082B56-0257-460A-A82D-D597BD88C692}" type="presParOf" srcId="{8F12D386-8FE3-44B1-AF7C-2232572AE309}" destId="{532A3F35-6570-4CE1-AFAB-F9087FEF0F08}" srcOrd="7" destOrd="0" presId="urn:microsoft.com/office/officeart/2008/layout/LinedList"/>
    <dgm:cxn modelId="{3F6BF80C-CCE5-4E63-97A8-5D02358317F7}" type="presParOf" srcId="{532A3F35-6570-4CE1-AFAB-F9087FEF0F08}" destId="{1AEDF53E-6E9B-42FB-A3FF-D1A3AC9A6A56}" srcOrd="0" destOrd="0" presId="urn:microsoft.com/office/officeart/2008/layout/LinedList"/>
    <dgm:cxn modelId="{739BE0D5-59E4-4B88-BB04-8D41F40C443D}" type="presParOf" srcId="{532A3F35-6570-4CE1-AFAB-F9087FEF0F08}" destId="{2671C710-CBC8-4203-8F55-1267095BA6AD}" srcOrd="1" destOrd="0" presId="urn:microsoft.com/office/officeart/2008/layout/LinedList"/>
    <dgm:cxn modelId="{29B6A768-5696-42C6-A1EF-D6398CE268C3}" type="presParOf" srcId="{8F12D386-8FE3-44B1-AF7C-2232572AE309}" destId="{75B601BB-2C33-4A0D-8422-2D4C23623049}" srcOrd="8" destOrd="0" presId="urn:microsoft.com/office/officeart/2008/layout/LinedList"/>
    <dgm:cxn modelId="{AE649FF7-B032-4A6C-A5C3-B25255594A29}" type="presParOf" srcId="{8F12D386-8FE3-44B1-AF7C-2232572AE309}" destId="{67F02FAA-3994-4181-9421-065BCE86EE4F}" srcOrd="9" destOrd="0" presId="urn:microsoft.com/office/officeart/2008/layout/LinedList"/>
    <dgm:cxn modelId="{1357CD83-75FE-427F-A3FC-3254E9D957A9}" type="presParOf" srcId="{67F02FAA-3994-4181-9421-065BCE86EE4F}" destId="{57B91C1E-EA8D-4B7B-B1A8-F41ADF36F1B5}" srcOrd="0" destOrd="0" presId="urn:microsoft.com/office/officeart/2008/layout/LinedList"/>
    <dgm:cxn modelId="{0D8A3B2B-37C1-40C1-9982-0A659A0183B5}" type="presParOf" srcId="{67F02FAA-3994-4181-9421-065BCE86EE4F}" destId="{F56375E0-852A-487D-A90B-E4E1A3CCD127}" srcOrd="1" destOrd="0" presId="urn:microsoft.com/office/officeart/2008/layout/LinedList"/>
    <dgm:cxn modelId="{2BE1D513-0D4C-48C1-BD0D-B7C15A2CE56E}" type="presParOf" srcId="{8F12D386-8FE3-44B1-AF7C-2232572AE309}" destId="{4A325F1E-9299-4E77-83FC-8FF3D239BD37}" srcOrd="10" destOrd="0" presId="urn:microsoft.com/office/officeart/2008/layout/LinedList"/>
    <dgm:cxn modelId="{A2494BBB-A064-4F69-842E-126C39ADA052}" type="presParOf" srcId="{8F12D386-8FE3-44B1-AF7C-2232572AE309}" destId="{380D7733-FE11-4238-9F30-23C7231D16C4}" srcOrd="11" destOrd="0" presId="urn:microsoft.com/office/officeart/2008/layout/LinedList"/>
    <dgm:cxn modelId="{955EED42-32D7-4AEB-86F6-72E1A37518D2}" type="presParOf" srcId="{380D7733-FE11-4238-9F30-23C7231D16C4}" destId="{FF4C878E-657D-4563-A44B-10C5DB81799C}" srcOrd="0" destOrd="0" presId="urn:microsoft.com/office/officeart/2008/layout/LinedList"/>
    <dgm:cxn modelId="{650762B2-C2CB-43AD-83A9-2DC9AAB2A8EE}" type="presParOf" srcId="{380D7733-FE11-4238-9F30-23C7231D16C4}" destId="{5E05BBB1-E9A6-416B-B48D-9E55432B2D1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FE6E7A-1BB7-40EC-A654-090CB53218F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EDA72E8-8891-47C9-B785-36D788F148F4}">
      <dgm:prSet/>
      <dgm:spPr/>
      <dgm:t>
        <a:bodyPr/>
        <a:lstStyle/>
        <a:p>
          <a:r>
            <a:rPr lang="en-US"/>
            <a:t>Sense of place strengthens local identity, community pride and social cohesion. </a:t>
          </a:r>
        </a:p>
      </dgm:t>
    </dgm:pt>
    <dgm:pt modelId="{6FCF0709-6591-44A3-9AE3-661BE09A6895}" type="parTrans" cxnId="{85AD0EC8-3BE3-4B27-88C8-81417C948EDA}">
      <dgm:prSet/>
      <dgm:spPr/>
      <dgm:t>
        <a:bodyPr/>
        <a:lstStyle/>
        <a:p>
          <a:endParaRPr lang="en-US"/>
        </a:p>
      </dgm:t>
    </dgm:pt>
    <dgm:pt modelId="{E239C85F-1862-4C65-9BC4-6ADFB8A937B5}" type="sibTrans" cxnId="{85AD0EC8-3BE3-4B27-88C8-81417C948EDA}">
      <dgm:prSet/>
      <dgm:spPr/>
      <dgm:t>
        <a:bodyPr/>
        <a:lstStyle/>
        <a:p>
          <a:endParaRPr lang="en-US"/>
        </a:p>
      </dgm:t>
    </dgm:pt>
    <dgm:pt modelId="{C897FFA7-3AAD-4E9D-9145-D41D1CBE5016}">
      <dgm:prSet/>
      <dgm:spPr/>
      <dgm:t>
        <a:bodyPr/>
        <a:lstStyle/>
        <a:p>
          <a:r>
            <a:rPr lang="en-US"/>
            <a:t>It can support tourism, heritage preservation and sustainable development. </a:t>
          </a:r>
        </a:p>
      </dgm:t>
    </dgm:pt>
    <dgm:pt modelId="{9ACD8C73-EB78-4C13-A8E5-E8BE9CBA8BE9}" type="parTrans" cxnId="{94CBFF6B-7B77-45F4-A705-2899396ABFD6}">
      <dgm:prSet/>
      <dgm:spPr/>
      <dgm:t>
        <a:bodyPr/>
        <a:lstStyle/>
        <a:p>
          <a:endParaRPr lang="en-US"/>
        </a:p>
      </dgm:t>
    </dgm:pt>
    <dgm:pt modelId="{73ECDE1B-9AB4-4F41-87FF-5B7AB00806E8}" type="sibTrans" cxnId="{94CBFF6B-7B77-45F4-A705-2899396ABFD6}">
      <dgm:prSet/>
      <dgm:spPr/>
      <dgm:t>
        <a:bodyPr/>
        <a:lstStyle/>
        <a:p>
          <a:endParaRPr lang="en-US"/>
        </a:p>
      </dgm:t>
    </dgm:pt>
    <dgm:pt modelId="{3A8DFDA6-8734-479D-BD2F-00416239D273}" type="pres">
      <dgm:prSet presAssocID="{46FE6E7A-1BB7-40EC-A654-090CB53218FB}" presName="root" presStyleCnt="0">
        <dgm:presLayoutVars>
          <dgm:dir/>
          <dgm:resizeHandles val="exact"/>
        </dgm:presLayoutVars>
      </dgm:prSet>
      <dgm:spPr/>
    </dgm:pt>
    <dgm:pt modelId="{2D9F47CD-5EC1-476C-A10C-02D87B6C45BE}" type="pres">
      <dgm:prSet presAssocID="{AEDA72E8-8891-47C9-B785-36D788F148F4}" presName="compNode" presStyleCnt="0"/>
      <dgm:spPr/>
    </dgm:pt>
    <dgm:pt modelId="{D3A808C3-6AC7-48D2-89DD-8550E6D39F32}" type="pres">
      <dgm:prSet presAssocID="{AEDA72E8-8891-47C9-B785-36D788F148F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4518FE69-7B5B-4DB7-90B4-AC79C72DEB9D}" type="pres">
      <dgm:prSet presAssocID="{AEDA72E8-8891-47C9-B785-36D788F148F4}" presName="spaceRect" presStyleCnt="0"/>
      <dgm:spPr/>
    </dgm:pt>
    <dgm:pt modelId="{6049D4C3-58D4-4E68-B444-7296F1A556C9}" type="pres">
      <dgm:prSet presAssocID="{AEDA72E8-8891-47C9-B785-36D788F148F4}" presName="textRect" presStyleLbl="revTx" presStyleIdx="0" presStyleCnt="2">
        <dgm:presLayoutVars>
          <dgm:chMax val="1"/>
          <dgm:chPref val="1"/>
        </dgm:presLayoutVars>
      </dgm:prSet>
      <dgm:spPr/>
    </dgm:pt>
    <dgm:pt modelId="{EB21461C-DD5C-4031-9985-23B7E141EB74}" type="pres">
      <dgm:prSet presAssocID="{E239C85F-1862-4C65-9BC4-6ADFB8A937B5}" presName="sibTrans" presStyleCnt="0"/>
      <dgm:spPr/>
    </dgm:pt>
    <dgm:pt modelId="{F3DD0A0F-8F4F-40B7-B341-779E3E7506C0}" type="pres">
      <dgm:prSet presAssocID="{C897FFA7-3AAD-4E9D-9145-D41D1CBE5016}" presName="compNode" presStyleCnt="0"/>
      <dgm:spPr/>
    </dgm:pt>
    <dgm:pt modelId="{AC4988E9-A03D-4A58-99D2-60D39EEFB10C}" type="pres">
      <dgm:prSet presAssocID="{C897FFA7-3AAD-4E9D-9145-D41D1CBE5016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 scene"/>
        </a:ext>
      </dgm:extLst>
    </dgm:pt>
    <dgm:pt modelId="{74F464FE-B8D5-4646-992F-1CBAA1DFD860}" type="pres">
      <dgm:prSet presAssocID="{C897FFA7-3AAD-4E9D-9145-D41D1CBE5016}" presName="spaceRect" presStyleCnt="0"/>
      <dgm:spPr/>
    </dgm:pt>
    <dgm:pt modelId="{DB46BC4C-CA54-42E3-B87C-FF69EBD46E48}" type="pres">
      <dgm:prSet presAssocID="{C897FFA7-3AAD-4E9D-9145-D41D1CBE5016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ABB2C1B-1BC8-4EC1-9E51-F569267639A3}" type="presOf" srcId="{AEDA72E8-8891-47C9-B785-36D788F148F4}" destId="{6049D4C3-58D4-4E68-B444-7296F1A556C9}" srcOrd="0" destOrd="0" presId="urn:microsoft.com/office/officeart/2018/2/layout/IconLabelList"/>
    <dgm:cxn modelId="{94CBFF6B-7B77-45F4-A705-2899396ABFD6}" srcId="{46FE6E7A-1BB7-40EC-A654-090CB53218FB}" destId="{C897FFA7-3AAD-4E9D-9145-D41D1CBE5016}" srcOrd="1" destOrd="0" parTransId="{9ACD8C73-EB78-4C13-A8E5-E8BE9CBA8BE9}" sibTransId="{73ECDE1B-9AB4-4F41-87FF-5B7AB00806E8}"/>
    <dgm:cxn modelId="{C0F75894-96A2-4246-BC97-0E2425D966F8}" type="presOf" srcId="{C897FFA7-3AAD-4E9D-9145-D41D1CBE5016}" destId="{DB46BC4C-CA54-42E3-B87C-FF69EBD46E48}" srcOrd="0" destOrd="0" presId="urn:microsoft.com/office/officeart/2018/2/layout/IconLabelList"/>
    <dgm:cxn modelId="{16A2F2B7-8810-4B66-B2C2-D2C1BA898B76}" type="presOf" srcId="{46FE6E7A-1BB7-40EC-A654-090CB53218FB}" destId="{3A8DFDA6-8734-479D-BD2F-00416239D273}" srcOrd="0" destOrd="0" presId="urn:microsoft.com/office/officeart/2018/2/layout/IconLabelList"/>
    <dgm:cxn modelId="{85AD0EC8-3BE3-4B27-88C8-81417C948EDA}" srcId="{46FE6E7A-1BB7-40EC-A654-090CB53218FB}" destId="{AEDA72E8-8891-47C9-B785-36D788F148F4}" srcOrd="0" destOrd="0" parTransId="{6FCF0709-6591-44A3-9AE3-661BE09A6895}" sibTransId="{E239C85F-1862-4C65-9BC4-6ADFB8A937B5}"/>
    <dgm:cxn modelId="{92EACFBC-FD99-406A-AFA0-E58D7C890344}" type="presParOf" srcId="{3A8DFDA6-8734-479D-BD2F-00416239D273}" destId="{2D9F47CD-5EC1-476C-A10C-02D87B6C45BE}" srcOrd="0" destOrd="0" presId="urn:microsoft.com/office/officeart/2018/2/layout/IconLabelList"/>
    <dgm:cxn modelId="{E97BD624-643F-4F95-A74F-DFBCFB205BED}" type="presParOf" srcId="{2D9F47CD-5EC1-476C-A10C-02D87B6C45BE}" destId="{D3A808C3-6AC7-48D2-89DD-8550E6D39F32}" srcOrd="0" destOrd="0" presId="urn:microsoft.com/office/officeart/2018/2/layout/IconLabelList"/>
    <dgm:cxn modelId="{7F9ACCB5-0760-43CA-B79E-16EB2AF0CC19}" type="presParOf" srcId="{2D9F47CD-5EC1-476C-A10C-02D87B6C45BE}" destId="{4518FE69-7B5B-4DB7-90B4-AC79C72DEB9D}" srcOrd="1" destOrd="0" presId="urn:microsoft.com/office/officeart/2018/2/layout/IconLabelList"/>
    <dgm:cxn modelId="{B105E834-C4C1-4C78-8573-ADFAA6EB937B}" type="presParOf" srcId="{2D9F47CD-5EC1-476C-A10C-02D87B6C45BE}" destId="{6049D4C3-58D4-4E68-B444-7296F1A556C9}" srcOrd="2" destOrd="0" presId="urn:microsoft.com/office/officeart/2018/2/layout/IconLabelList"/>
    <dgm:cxn modelId="{776666E0-4D42-42F5-8784-1592EED85A44}" type="presParOf" srcId="{3A8DFDA6-8734-479D-BD2F-00416239D273}" destId="{EB21461C-DD5C-4031-9985-23B7E141EB74}" srcOrd="1" destOrd="0" presId="urn:microsoft.com/office/officeart/2018/2/layout/IconLabelList"/>
    <dgm:cxn modelId="{7884F94E-D01E-4B7E-82AF-566CF68A6937}" type="presParOf" srcId="{3A8DFDA6-8734-479D-BD2F-00416239D273}" destId="{F3DD0A0F-8F4F-40B7-B341-779E3E7506C0}" srcOrd="2" destOrd="0" presId="urn:microsoft.com/office/officeart/2018/2/layout/IconLabelList"/>
    <dgm:cxn modelId="{63F113BE-5D8B-46A8-A8CF-51D98E2627A7}" type="presParOf" srcId="{F3DD0A0F-8F4F-40B7-B341-779E3E7506C0}" destId="{AC4988E9-A03D-4A58-99D2-60D39EEFB10C}" srcOrd="0" destOrd="0" presId="urn:microsoft.com/office/officeart/2018/2/layout/IconLabelList"/>
    <dgm:cxn modelId="{48862072-0918-4A81-93A7-890EBB2134EB}" type="presParOf" srcId="{F3DD0A0F-8F4F-40B7-B341-779E3E7506C0}" destId="{74F464FE-B8D5-4646-992F-1CBAA1DFD860}" srcOrd="1" destOrd="0" presId="urn:microsoft.com/office/officeart/2018/2/layout/IconLabelList"/>
    <dgm:cxn modelId="{5924E47C-D532-434D-846A-6F756BA46F8C}" type="presParOf" srcId="{F3DD0A0F-8F4F-40B7-B341-779E3E7506C0}" destId="{DB46BC4C-CA54-42E3-B87C-FF69EBD46E4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E69CD0-B33E-4837-B61E-0F32DE12BB0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348585B-5433-47C5-A902-BB93AF3B9ACE}">
      <dgm:prSet/>
      <dgm:spPr/>
      <dgm:t>
        <a:bodyPr/>
        <a:lstStyle/>
        <a:p>
          <a:pPr>
            <a:defRPr cap="all"/>
          </a:pPr>
          <a:r>
            <a:rPr lang="en-US"/>
            <a:t>Landscape and Geography</a:t>
          </a:r>
        </a:p>
      </dgm:t>
    </dgm:pt>
    <dgm:pt modelId="{EC954720-4319-4F47-81E4-A3464117990F}" type="parTrans" cxnId="{595C0DD8-739A-4006-A0A7-7BFE364EA9D6}">
      <dgm:prSet/>
      <dgm:spPr/>
      <dgm:t>
        <a:bodyPr/>
        <a:lstStyle/>
        <a:p>
          <a:endParaRPr lang="en-US"/>
        </a:p>
      </dgm:t>
    </dgm:pt>
    <dgm:pt modelId="{87008D20-EAAC-4329-8651-1EE16D199B49}" type="sibTrans" cxnId="{595C0DD8-739A-4006-A0A7-7BFE364EA9D6}">
      <dgm:prSet/>
      <dgm:spPr/>
      <dgm:t>
        <a:bodyPr/>
        <a:lstStyle/>
        <a:p>
          <a:endParaRPr lang="en-US"/>
        </a:p>
      </dgm:t>
    </dgm:pt>
    <dgm:pt modelId="{01C87DD7-80A5-4605-A389-0B1FB15A5C09}">
      <dgm:prSet/>
      <dgm:spPr/>
      <dgm:t>
        <a:bodyPr/>
        <a:lstStyle/>
        <a:p>
          <a:pPr>
            <a:defRPr cap="all"/>
          </a:pPr>
          <a:r>
            <a:rPr lang="en-US"/>
            <a:t>History</a:t>
          </a:r>
        </a:p>
      </dgm:t>
    </dgm:pt>
    <dgm:pt modelId="{81C402CF-ACFB-4481-AA9A-DB83E8F77EC6}" type="parTrans" cxnId="{01A99147-1B07-4A18-9540-2A613196559F}">
      <dgm:prSet/>
      <dgm:spPr/>
      <dgm:t>
        <a:bodyPr/>
        <a:lstStyle/>
        <a:p>
          <a:endParaRPr lang="en-US"/>
        </a:p>
      </dgm:t>
    </dgm:pt>
    <dgm:pt modelId="{13FE9625-F83B-447A-8226-B0B1E8DFA68D}" type="sibTrans" cxnId="{01A99147-1B07-4A18-9540-2A613196559F}">
      <dgm:prSet/>
      <dgm:spPr/>
      <dgm:t>
        <a:bodyPr/>
        <a:lstStyle/>
        <a:p>
          <a:endParaRPr lang="en-US"/>
        </a:p>
      </dgm:t>
    </dgm:pt>
    <dgm:pt modelId="{3B9A369A-F725-4FDD-AA6E-9B6539179710}">
      <dgm:prSet/>
      <dgm:spPr/>
      <dgm:t>
        <a:bodyPr/>
        <a:lstStyle/>
        <a:p>
          <a:pPr>
            <a:defRPr cap="all"/>
          </a:pPr>
          <a:r>
            <a:rPr lang="en-US"/>
            <a:t>Culture and Traditions</a:t>
          </a:r>
        </a:p>
      </dgm:t>
    </dgm:pt>
    <dgm:pt modelId="{0AE2F68B-AA1B-48BD-8A9E-F7A307AB3A41}" type="parTrans" cxnId="{5B3A8C68-4F47-47F3-9E89-B9BF09C7B177}">
      <dgm:prSet/>
      <dgm:spPr/>
      <dgm:t>
        <a:bodyPr/>
        <a:lstStyle/>
        <a:p>
          <a:endParaRPr lang="en-US"/>
        </a:p>
      </dgm:t>
    </dgm:pt>
    <dgm:pt modelId="{54526D32-E13A-4E03-99C5-63ED55CF69A7}" type="sibTrans" cxnId="{5B3A8C68-4F47-47F3-9E89-B9BF09C7B177}">
      <dgm:prSet/>
      <dgm:spPr/>
      <dgm:t>
        <a:bodyPr/>
        <a:lstStyle/>
        <a:p>
          <a:endParaRPr lang="en-US"/>
        </a:p>
      </dgm:t>
    </dgm:pt>
    <dgm:pt modelId="{F0E1CF46-A41B-4A7F-AC5B-250F2B15B37D}">
      <dgm:prSet/>
      <dgm:spPr/>
      <dgm:t>
        <a:bodyPr/>
        <a:lstStyle/>
        <a:p>
          <a:pPr>
            <a:defRPr cap="all"/>
          </a:pPr>
          <a:r>
            <a:rPr lang="en-US"/>
            <a:t>Community and People</a:t>
          </a:r>
        </a:p>
      </dgm:t>
    </dgm:pt>
    <dgm:pt modelId="{816261AD-1270-42D2-BB34-6305FBF058FF}" type="parTrans" cxnId="{9812A0EF-5BF7-4CB4-80F3-3684235A7899}">
      <dgm:prSet/>
      <dgm:spPr/>
      <dgm:t>
        <a:bodyPr/>
        <a:lstStyle/>
        <a:p>
          <a:endParaRPr lang="en-US"/>
        </a:p>
      </dgm:t>
    </dgm:pt>
    <dgm:pt modelId="{8C05823E-4060-4FF5-BD4B-CEA149C84D6A}" type="sibTrans" cxnId="{9812A0EF-5BF7-4CB4-80F3-3684235A7899}">
      <dgm:prSet/>
      <dgm:spPr/>
      <dgm:t>
        <a:bodyPr/>
        <a:lstStyle/>
        <a:p>
          <a:endParaRPr lang="en-US"/>
        </a:p>
      </dgm:t>
    </dgm:pt>
    <dgm:pt modelId="{B61A8CBB-E6B7-45B8-A7B1-C85C7875C81A}">
      <dgm:prSet/>
      <dgm:spPr/>
      <dgm:t>
        <a:bodyPr/>
        <a:lstStyle/>
        <a:p>
          <a:pPr>
            <a:defRPr cap="all"/>
          </a:pPr>
          <a:r>
            <a:rPr lang="en-US"/>
            <a:t>Sensory Experience</a:t>
          </a:r>
        </a:p>
      </dgm:t>
    </dgm:pt>
    <dgm:pt modelId="{DB8A3A93-0AB0-406E-8F89-1F7FFEC391EA}" type="parTrans" cxnId="{5749177D-E036-46C3-AA06-A48A4B146085}">
      <dgm:prSet/>
      <dgm:spPr/>
      <dgm:t>
        <a:bodyPr/>
        <a:lstStyle/>
        <a:p>
          <a:endParaRPr lang="en-US"/>
        </a:p>
      </dgm:t>
    </dgm:pt>
    <dgm:pt modelId="{4E90CA8C-536E-4BF5-A621-3084DB203A2B}" type="sibTrans" cxnId="{5749177D-E036-46C3-AA06-A48A4B146085}">
      <dgm:prSet/>
      <dgm:spPr/>
      <dgm:t>
        <a:bodyPr/>
        <a:lstStyle/>
        <a:p>
          <a:endParaRPr lang="en-US"/>
        </a:p>
      </dgm:t>
    </dgm:pt>
    <dgm:pt modelId="{30AB5FBC-215B-4B91-B3E3-53F1A1377712}" type="pres">
      <dgm:prSet presAssocID="{1DE69CD0-B33E-4837-B61E-0F32DE12BB0A}" presName="root" presStyleCnt="0">
        <dgm:presLayoutVars>
          <dgm:dir/>
          <dgm:resizeHandles val="exact"/>
        </dgm:presLayoutVars>
      </dgm:prSet>
      <dgm:spPr/>
    </dgm:pt>
    <dgm:pt modelId="{086D0918-2DAE-4121-9806-578D0EA54DA2}" type="pres">
      <dgm:prSet presAssocID="{9348585B-5433-47C5-A902-BB93AF3B9ACE}" presName="compNode" presStyleCnt="0"/>
      <dgm:spPr/>
    </dgm:pt>
    <dgm:pt modelId="{92010C20-B160-40F7-B8D6-B2DC92D7941B}" type="pres">
      <dgm:prSet presAssocID="{9348585B-5433-47C5-A902-BB93AF3B9ACE}" presName="iconBgRect" presStyleLbl="bgShp" presStyleIdx="0" presStyleCnt="5"/>
      <dgm:spPr/>
    </dgm:pt>
    <dgm:pt modelId="{C22B8842-A4D8-481C-812C-A27E2DCC46ED}" type="pres">
      <dgm:prSet presAssocID="{9348585B-5433-47C5-A902-BB93AF3B9ACE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FF0BC31A-E97D-47BB-8466-14551E46A9EB}" type="pres">
      <dgm:prSet presAssocID="{9348585B-5433-47C5-A902-BB93AF3B9ACE}" presName="spaceRect" presStyleCnt="0"/>
      <dgm:spPr/>
    </dgm:pt>
    <dgm:pt modelId="{F0595ACF-EAEA-475B-A105-086918EAAA99}" type="pres">
      <dgm:prSet presAssocID="{9348585B-5433-47C5-A902-BB93AF3B9ACE}" presName="textRect" presStyleLbl="revTx" presStyleIdx="0" presStyleCnt="5">
        <dgm:presLayoutVars>
          <dgm:chMax val="1"/>
          <dgm:chPref val="1"/>
        </dgm:presLayoutVars>
      </dgm:prSet>
      <dgm:spPr/>
    </dgm:pt>
    <dgm:pt modelId="{2A0300C1-B47E-4E69-BC57-85841B4FA336}" type="pres">
      <dgm:prSet presAssocID="{87008D20-EAAC-4329-8651-1EE16D199B49}" presName="sibTrans" presStyleCnt="0"/>
      <dgm:spPr/>
    </dgm:pt>
    <dgm:pt modelId="{D0D9BAEB-15EF-4BB4-B9F5-521885408233}" type="pres">
      <dgm:prSet presAssocID="{01C87DD7-80A5-4605-A389-0B1FB15A5C09}" presName="compNode" presStyleCnt="0"/>
      <dgm:spPr/>
    </dgm:pt>
    <dgm:pt modelId="{B1CC12B6-5745-459E-AA2E-2D22ACFC3E7F}" type="pres">
      <dgm:prSet presAssocID="{01C87DD7-80A5-4605-A389-0B1FB15A5C09}" presName="iconBgRect" presStyleLbl="bgShp" presStyleIdx="1" presStyleCnt="5"/>
      <dgm:spPr/>
    </dgm:pt>
    <dgm:pt modelId="{62D01213-E9EB-4C09-8E60-BADD4BDA5646}" type="pres">
      <dgm:prSet presAssocID="{01C87DD7-80A5-4605-A389-0B1FB15A5C09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698371FB-716B-4D4C-822E-BCCAF9999E94}" type="pres">
      <dgm:prSet presAssocID="{01C87DD7-80A5-4605-A389-0B1FB15A5C09}" presName="spaceRect" presStyleCnt="0"/>
      <dgm:spPr/>
    </dgm:pt>
    <dgm:pt modelId="{79B2529C-E4E5-411A-B161-EE97A204D5AC}" type="pres">
      <dgm:prSet presAssocID="{01C87DD7-80A5-4605-A389-0B1FB15A5C09}" presName="textRect" presStyleLbl="revTx" presStyleIdx="1" presStyleCnt="5">
        <dgm:presLayoutVars>
          <dgm:chMax val="1"/>
          <dgm:chPref val="1"/>
        </dgm:presLayoutVars>
      </dgm:prSet>
      <dgm:spPr/>
    </dgm:pt>
    <dgm:pt modelId="{02DE4C5A-D5C5-45E7-A09D-ED42487A2587}" type="pres">
      <dgm:prSet presAssocID="{13FE9625-F83B-447A-8226-B0B1E8DFA68D}" presName="sibTrans" presStyleCnt="0"/>
      <dgm:spPr/>
    </dgm:pt>
    <dgm:pt modelId="{1919BFE1-062D-46A5-AC87-3080339F508F}" type="pres">
      <dgm:prSet presAssocID="{3B9A369A-F725-4FDD-AA6E-9B6539179710}" presName="compNode" presStyleCnt="0"/>
      <dgm:spPr/>
    </dgm:pt>
    <dgm:pt modelId="{BD4543FD-0964-4A61-8876-1D6CFADD201D}" type="pres">
      <dgm:prSet presAssocID="{3B9A369A-F725-4FDD-AA6E-9B6539179710}" presName="iconBgRect" presStyleLbl="bgShp" presStyleIdx="2" presStyleCnt="5"/>
      <dgm:spPr/>
    </dgm:pt>
    <dgm:pt modelId="{74BB8884-FF6D-4801-B44F-538D24574167}" type="pres">
      <dgm:prSet presAssocID="{3B9A369A-F725-4FDD-AA6E-9B6539179710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4599F61F-DBB7-4F46-AD5E-DB7C97D0E579}" type="pres">
      <dgm:prSet presAssocID="{3B9A369A-F725-4FDD-AA6E-9B6539179710}" presName="spaceRect" presStyleCnt="0"/>
      <dgm:spPr/>
    </dgm:pt>
    <dgm:pt modelId="{4F6C7E33-071E-4A1E-85BA-77E2B9243906}" type="pres">
      <dgm:prSet presAssocID="{3B9A369A-F725-4FDD-AA6E-9B6539179710}" presName="textRect" presStyleLbl="revTx" presStyleIdx="2" presStyleCnt="5">
        <dgm:presLayoutVars>
          <dgm:chMax val="1"/>
          <dgm:chPref val="1"/>
        </dgm:presLayoutVars>
      </dgm:prSet>
      <dgm:spPr/>
    </dgm:pt>
    <dgm:pt modelId="{107624EA-3796-4FB2-B9B9-776A64858382}" type="pres">
      <dgm:prSet presAssocID="{54526D32-E13A-4E03-99C5-63ED55CF69A7}" presName="sibTrans" presStyleCnt="0"/>
      <dgm:spPr/>
    </dgm:pt>
    <dgm:pt modelId="{3F1DDFCB-8C79-41F1-98AF-8A70C9C9905E}" type="pres">
      <dgm:prSet presAssocID="{F0E1CF46-A41B-4A7F-AC5B-250F2B15B37D}" presName="compNode" presStyleCnt="0"/>
      <dgm:spPr/>
    </dgm:pt>
    <dgm:pt modelId="{DF0AEC6B-443F-400C-BE7C-98381FFF10F7}" type="pres">
      <dgm:prSet presAssocID="{F0E1CF46-A41B-4A7F-AC5B-250F2B15B37D}" presName="iconBgRect" presStyleLbl="bgShp" presStyleIdx="3" presStyleCnt="5"/>
      <dgm:spPr/>
    </dgm:pt>
    <dgm:pt modelId="{7E411D69-6AD7-4AAD-81B6-4E9F24FAB6EC}" type="pres">
      <dgm:prSet presAssocID="{F0E1CF46-A41B-4A7F-AC5B-250F2B15B37D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0B2BBA4-B4F6-4A1C-946D-22DC606E07FF}" type="pres">
      <dgm:prSet presAssocID="{F0E1CF46-A41B-4A7F-AC5B-250F2B15B37D}" presName="spaceRect" presStyleCnt="0"/>
      <dgm:spPr/>
    </dgm:pt>
    <dgm:pt modelId="{CDF24FD5-5FB4-4366-89DB-BD43A873CE04}" type="pres">
      <dgm:prSet presAssocID="{F0E1CF46-A41B-4A7F-AC5B-250F2B15B37D}" presName="textRect" presStyleLbl="revTx" presStyleIdx="3" presStyleCnt="5">
        <dgm:presLayoutVars>
          <dgm:chMax val="1"/>
          <dgm:chPref val="1"/>
        </dgm:presLayoutVars>
      </dgm:prSet>
      <dgm:spPr/>
    </dgm:pt>
    <dgm:pt modelId="{07A38E64-1BF9-419B-B9AF-973BA5930D07}" type="pres">
      <dgm:prSet presAssocID="{8C05823E-4060-4FF5-BD4B-CEA149C84D6A}" presName="sibTrans" presStyleCnt="0"/>
      <dgm:spPr/>
    </dgm:pt>
    <dgm:pt modelId="{834A3112-097B-4983-AFFD-AF7F90DF9EC6}" type="pres">
      <dgm:prSet presAssocID="{B61A8CBB-E6B7-45B8-A7B1-C85C7875C81A}" presName="compNode" presStyleCnt="0"/>
      <dgm:spPr/>
    </dgm:pt>
    <dgm:pt modelId="{280B0975-3BE2-4699-8381-8E877A642853}" type="pres">
      <dgm:prSet presAssocID="{B61A8CBB-E6B7-45B8-A7B1-C85C7875C81A}" presName="iconBgRect" presStyleLbl="bgShp" presStyleIdx="4" presStyleCnt="5"/>
      <dgm:spPr/>
    </dgm:pt>
    <dgm:pt modelId="{FF2A0960-9EEE-4B83-ADFF-B73007B4556A}" type="pres">
      <dgm:prSet presAssocID="{B61A8CBB-E6B7-45B8-A7B1-C85C7875C81A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21D80D4F-50A5-459C-9ACE-8C445388DC19}" type="pres">
      <dgm:prSet presAssocID="{B61A8CBB-E6B7-45B8-A7B1-C85C7875C81A}" presName="spaceRect" presStyleCnt="0"/>
      <dgm:spPr/>
    </dgm:pt>
    <dgm:pt modelId="{9DA3CA91-0A72-4ADF-BE3C-198820206161}" type="pres">
      <dgm:prSet presAssocID="{B61A8CBB-E6B7-45B8-A7B1-C85C7875C81A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429B827-C4E3-46F9-939F-17EFE1680B1F}" type="presOf" srcId="{9348585B-5433-47C5-A902-BB93AF3B9ACE}" destId="{F0595ACF-EAEA-475B-A105-086918EAAA99}" srcOrd="0" destOrd="0" presId="urn:microsoft.com/office/officeart/2018/5/layout/IconCircleLabelList"/>
    <dgm:cxn modelId="{02AE755C-2EC6-4E89-BAAF-906C46E9C6C9}" type="presOf" srcId="{B61A8CBB-E6B7-45B8-A7B1-C85C7875C81A}" destId="{9DA3CA91-0A72-4ADF-BE3C-198820206161}" srcOrd="0" destOrd="0" presId="urn:microsoft.com/office/officeart/2018/5/layout/IconCircleLabelList"/>
    <dgm:cxn modelId="{01A99147-1B07-4A18-9540-2A613196559F}" srcId="{1DE69CD0-B33E-4837-B61E-0F32DE12BB0A}" destId="{01C87DD7-80A5-4605-A389-0B1FB15A5C09}" srcOrd="1" destOrd="0" parTransId="{81C402CF-ACFB-4481-AA9A-DB83E8F77EC6}" sibTransId="{13FE9625-F83B-447A-8226-B0B1E8DFA68D}"/>
    <dgm:cxn modelId="{5B3A8C68-4F47-47F3-9E89-B9BF09C7B177}" srcId="{1DE69CD0-B33E-4837-B61E-0F32DE12BB0A}" destId="{3B9A369A-F725-4FDD-AA6E-9B6539179710}" srcOrd="2" destOrd="0" parTransId="{0AE2F68B-AA1B-48BD-8A9E-F7A307AB3A41}" sibTransId="{54526D32-E13A-4E03-99C5-63ED55CF69A7}"/>
    <dgm:cxn modelId="{B2ED2751-CBAB-41C8-83FF-E7A12BA9471C}" type="presOf" srcId="{3B9A369A-F725-4FDD-AA6E-9B6539179710}" destId="{4F6C7E33-071E-4A1E-85BA-77E2B9243906}" srcOrd="0" destOrd="0" presId="urn:microsoft.com/office/officeart/2018/5/layout/IconCircleLabelList"/>
    <dgm:cxn modelId="{5749177D-E036-46C3-AA06-A48A4B146085}" srcId="{1DE69CD0-B33E-4837-B61E-0F32DE12BB0A}" destId="{B61A8CBB-E6B7-45B8-A7B1-C85C7875C81A}" srcOrd="4" destOrd="0" parTransId="{DB8A3A93-0AB0-406E-8F89-1F7FFEC391EA}" sibTransId="{4E90CA8C-536E-4BF5-A621-3084DB203A2B}"/>
    <dgm:cxn modelId="{7239FC81-9AFA-4EB3-A0F9-52932F80836C}" type="presOf" srcId="{01C87DD7-80A5-4605-A389-0B1FB15A5C09}" destId="{79B2529C-E4E5-411A-B161-EE97A204D5AC}" srcOrd="0" destOrd="0" presId="urn:microsoft.com/office/officeart/2018/5/layout/IconCircleLabelList"/>
    <dgm:cxn modelId="{BF2F358B-C9D5-41CA-BAE0-D5E6442BA7D1}" type="presOf" srcId="{F0E1CF46-A41B-4A7F-AC5B-250F2B15B37D}" destId="{CDF24FD5-5FB4-4366-89DB-BD43A873CE04}" srcOrd="0" destOrd="0" presId="urn:microsoft.com/office/officeart/2018/5/layout/IconCircleLabelList"/>
    <dgm:cxn modelId="{BAB00A90-62B5-4C98-BB00-A073429CEA8D}" type="presOf" srcId="{1DE69CD0-B33E-4837-B61E-0F32DE12BB0A}" destId="{30AB5FBC-215B-4B91-B3E3-53F1A1377712}" srcOrd="0" destOrd="0" presId="urn:microsoft.com/office/officeart/2018/5/layout/IconCircleLabelList"/>
    <dgm:cxn modelId="{595C0DD8-739A-4006-A0A7-7BFE364EA9D6}" srcId="{1DE69CD0-B33E-4837-B61E-0F32DE12BB0A}" destId="{9348585B-5433-47C5-A902-BB93AF3B9ACE}" srcOrd="0" destOrd="0" parTransId="{EC954720-4319-4F47-81E4-A3464117990F}" sibTransId="{87008D20-EAAC-4329-8651-1EE16D199B49}"/>
    <dgm:cxn modelId="{9812A0EF-5BF7-4CB4-80F3-3684235A7899}" srcId="{1DE69CD0-B33E-4837-B61E-0F32DE12BB0A}" destId="{F0E1CF46-A41B-4A7F-AC5B-250F2B15B37D}" srcOrd="3" destOrd="0" parTransId="{816261AD-1270-42D2-BB34-6305FBF058FF}" sibTransId="{8C05823E-4060-4FF5-BD4B-CEA149C84D6A}"/>
    <dgm:cxn modelId="{BC2A4E59-103D-40FB-A7B4-32EA93BA7CF3}" type="presParOf" srcId="{30AB5FBC-215B-4B91-B3E3-53F1A1377712}" destId="{086D0918-2DAE-4121-9806-578D0EA54DA2}" srcOrd="0" destOrd="0" presId="urn:microsoft.com/office/officeart/2018/5/layout/IconCircleLabelList"/>
    <dgm:cxn modelId="{182512FA-0690-42B2-8D43-557B8024DBDC}" type="presParOf" srcId="{086D0918-2DAE-4121-9806-578D0EA54DA2}" destId="{92010C20-B160-40F7-B8D6-B2DC92D7941B}" srcOrd="0" destOrd="0" presId="urn:microsoft.com/office/officeart/2018/5/layout/IconCircleLabelList"/>
    <dgm:cxn modelId="{24EED7A8-3D48-40B5-B421-869A10386C83}" type="presParOf" srcId="{086D0918-2DAE-4121-9806-578D0EA54DA2}" destId="{C22B8842-A4D8-481C-812C-A27E2DCC46ED}" srcOrd="1" destOrd="0" presId="urn:microsoft.com/office/officeart/2018/5/layout/IconCircleLabelList"/>
    <dgm:cxn modelId="{C6FB31CD-FBB9-4F89-9198-0FF917A175BD}" type="presParOf" srcId="{086D0918-2DAE-4121-9806-578D0EA54DA2}" destId="{FF0BC31A-E97D-47BB-8466-14551E46A9EB}" srcOrd="2" destOrd="0" presId="urn:microsoft.com/office/officeart/2018/5/layout/IconCircleLabelList"/>
    <dgm:cxn modelId="{4D2A6AC6-2497-4CD4-BC5D-7332F95FF0AD}" type="presParOf" srcId="{086D0918-2DAE-4121-9806-578D0EA54DA2}" destId="{F0595ACF-EAEA-475B-A105-086918EAAA99}" srcOrd="3" destOrd="0" presId="urn:microsoft.com/office/officeart/2018/5/layout/IconCircleLabelList"/>
    <dgm:cxn modelId="{9B67CCE7-3B06-4646-8DB5-C05648E675B5}" type="presParOf" srcId="{30AB5FBC-215B-4B91-B3E3-53F1A1377712}" destId="{2A0300C1-B47E-4E69-BC57-85841B4FA336}" srcOrd="1" destOrd="0" presId="urn:microsoft.com/office/officeart/2018/5/layout/IconCircleLabelList"/>
    <dgm:cxn modelId="{026B02E3-754B-4E81-8B45-197EC56457FD}" type="presParOf" srcId="{30AB5FBC-215B-4B91-B3E3-53F1A1377712}" destId="{D0D9BAEB-15EF-4BB4-B9F5-521885408233}" srcOrd="2" destOrd="0" presId="urn:microsoft.com/office/officeart/2018/5/layout/IconCircleLabelList"/>
    <dgm:cxn modelId="{B185E3A1-D221-442A-A71F-DBFB514DE259}" type="presParOf" srcId="{D0D9BAEB-15EF-4BB4-B9F5-521885408233}" destId="{B1CC12B6-5745-459E-AA2E-2D22ACFC3E7F}" srcOrd="0" destOrd="0" presId="urn:microsoft.com/office/officeart/2018/5/layout/IconCircleLabelList"/>
    <dgm:cxn modelId="{3BE18CC7-57B5-41AA-A7E1-D95DE0AC1D59}" type="presParOf" srcId="{D0D9BAEB-15EF-4BB4-B9F5-521885408233}" destId="{62D01213-E9EB-4C09-8E60-BADD4BDA5646}" srcOrd="1" destOrd="0" presId="urn:microsoft.com/office/officeart/2018/5/layout/IconCircleLabelList"/>
    <dgm:cxn modelId="{A16958CE-75D0-4948-A26D-FCD34C64B8D7}" type="presParOf" srcId="{D0D9BAEB-15EF-4BB4-B9F5-521885408233}" destId="{698371FB-716B-4D4C-822E-BCCAF9999E94}" srcOrd="2" destOrd="0" presId="urn:microsoft.com/office/officeart/2018/5/layout/IconCircleLabelList"/>
    <dgm:cxn modelId="{620D42CB-BCE2-40F2-B45B-9493CE435F7C}" type="presParOf" srcId="{D0D9BAEB-15EF-4BB4-B9F5-521885408233}" destId="{79B2529C-E4E5-411A-B161-EE97A204D5AC}" srcOrd="3" destOrd="0" presId="urn:microsoft.com/office/officeart/2018/5/layout/IconCircleLabelList"/>
    <dgm:cxn modelId="{73A9EC32-B86D-4A2F-BAFC-7FFFECF2ABBE}" type="presParOf" srcId="{30AB5FBC-215B-4B91-B3E3-53F1A1377712}" destId="{02DE4C5A-D5C5-45E7-A09D-ED42487A2587}" srcOrd="3" destOrd="0" presId="urn:microsoft.com/office/officeart/2018/5/layout/IconCircleLabelList"/>
    <dgm:cxn modelId="{7BC7910C-761F-43BB-A351-F5EA27CE61D4}" type="presParOf" srcId="{30AB5FBC-215B-4B91-B3E3-53F1A1377712}" destId="{1919BFE1-062D-46A5-AC87-3080339F508F}" srcOrd="4" destOrd="0" presId="urn:microsoft.com/office/officeart/2018/5/layout/IconCircleLabelList"/>
    <dgm:cxn modelId="{7F5C010A-3EAD-4B17-B653-E336F95C9002}" type="presParOf" srcId="{1919BFE1-062D-46A5-AC87-3080339F508F}" destId="{BD4543FD-0964-4A61-8876-1D6CFADD201D}" srcOrd="0" destOrd="0" presId="urn:microsoft.com/office/officeart/2018/5/layout/IconCircleLabelList"/>
    <dgm:cxn modelId="{9DE7BD82-2895-4273-B401-3B4B1922A761}" type="presParOf" srcId="{1919BFE1-062D-46A5-AC87-3080339F508F}" destId="{74BB8884-FF6D-4801-B44F-538D24574167}" srcOrd="1" destOrd="0" presId="urn:microsoft.com/office/officeart/2018/5/layout/IconCircleLabelList"/>
    <dgm:cxn modelId="{6B834957-1085-4ADD-96D2-4C4EA3BB57EA}" type="presParOf" srcId="{1919BFE1-062D-46A5-AC87-3080339F508F}" destId="{4599F61F-DBB7-4F46-AD5E-DB7C97D0E579}" srcOrd="2" destOrd="0" presId="urn:microsoft.com/office/officeart/2018/5/layout/IconCircleLabelList"/>
    <dgm:cxn modelId="{DA168B12-36C2-4F67-ADCC-899141F300A7}" type="presParOf" srcId="{1919BFE1-062D-46A5-AC87-3080339F508F}" destId="{4F6C7E33-071E-4A1E-85BA-77E2B9243906}" srcOrd="3" destOrd="0" presId="urn:microsoft.com/office/officeart/2018/5/layout/IconCircleLabelList"/>
    <dgm:cxn modelId="{4399D175-8C78-4105-BD4F-F91E90ADD66B}" type="presParOf" srcId="{30AB5FBC-215B-4B91-B3E3-53F1A1377712}" destId="{107624EA-3796-4FB2-B9B9-776A64858382}" srcOrd="5" destOrd="0" presId="urn:microsoft.com/office/officeart/2018/5/layout/IconCircleLabelList"/>
    <dgm:cxn modelId="{1CA7DDEF-E4BE-4118-9FE5-07C67AA1D5E5}" type="presParOf" srcId="{30AB5FBC-215B-4B91-B3E3-53F1A1377712}" destId="{3F1DDFCB-8C79-41F1-98AF-8A70C9C9905E}" srcOrd="6" destOrd="0" presId="urn:microsoft.com/office/officeart/2018/5/layout/IconCircleLabelList"/>
    <dgm:cxn modelId="{3987AF6F-795B-42B5-A9D2-00AE6992D98E}" type="presParOf" srcId="{3F1DDFCB-8C79-41F1-98AF-8A70C9C9905E}" destId="{DF0AEC6B-443F-400C-BE7C-98381FFF10F7}" srcOrd="0" destOrd="0" presId="urn:microsoft.com/office/officeart/2018/5/layout/IconCircleLabelList"/>
    <dgm:cxn modelId="{E61E096C-DDA5-4843-B782-BA9E1E62EFE0}" type="presParOf" srcId="{3F1DDFCB-8C79-41F1-98AF-8A70C9C9905E}" destId="{7E411D69-6AD7-4AAD-81B6-4E9F24FAB6EC}" srcOrd="1" destOrd="0" presId="urn:microsoft.com/office/officeart/2018/5/layout/IconCircleLabelList"/>
    <dgm:cxn modelId="{A57B86E1-7172-4993-945A-BDF170D95326}" type="presParOf" srcId="{3F1DDFCB-8C79-41F1-98AF-8A70C9C9905E}" destId="{80B2BBA4-B4F6-4A1C-946D-22DC606E07FF}" srcOrd="2" destOrd="0" presId="urn:microsoft.com/office/officeart/2018/5/layout/IconCircleLabelList"/>
    <dgm:cxn modelId="{50519232-C10C-47F4-B7AA-9022CF7F5A22}" type="presParOf" srcId="{3F1DDFCB-8C79-41F1-98AF-8A70C9C9905E}" destId="{CDF24FD5-5FB4-4366-89DB-BD43A873CE04}" srcOrd="3" destOrd="0" presId="urn:microsoft.com/office/officeart/2018/5/layout/IconCircleLabelList"/>
    <dgm:cxn modelId="{8E8C4A0A-6EB0-486D-ADFE-B7AFD1DC2891}" type="presParOf" srcId="{30AB5FBC-215B-4B91-B3E3-53F1A1377712}" destId="{07A38E64-1BF9-419B-B9AF-973BA5930D07}" srcOrd="7" destOrd="0" presId="urn:microsoft.com/office/officeart/2018/5/layout/IconCircleLabelList"/>
    <dgm:cxn modelId="{85BAD195-130A-48C1-B620-D0D8615304D4}" type="presParOf" srcId="{30AB5FBC-215B-4B91-B3E3-53F1A1377712}" destId="{834A3112-097B-4983-AFFD-AF7F90DF9EC6}" srcOrd="8" destOrd="0" presId="urn:microsoft.com/office/officeart/2018/5/layout/IconCircleLabelList"/>
    <dgm:cxn modelId="{A175F716-0D7F-4569-8AFF-0927779884C1}" type="presParOf" srcId="{834A3112-097B-4983-AFFD-AF7F90DF9EC6}" destId="{280B0975-3BE2-4699-8381-8E877A642853}" srcOrd="0" destOrd="0" presId="urn:microsoft.com/office/officeart/2018/5/layout/IconCircleLabelList"/>
    <dgm:cxn modelId="{5C631B65-9863-4DC6-A9D6-9530DB5FE1FC}" type="presParOf" srcId="{834A3112-097B-4983-AFFD-AF7F90DF9EC6}" destId="{FF2A0960-9EEE-4B83-ADFF-B73007B4556A}" srcOrd="1" destOrd="0" presId="urn:microsoft.com/office/officeart/2018/5/layout/IconCircleLabelList"/>
    <dgm:cxn modelId="{E4A0370E-FB8E-440D-B753-11357671C747}" type="presParOf" srcId="{834A3112-097B-4983-AFFD-AF7F90DF9EC6}" destId="{21D80D4F-50A5-459C-9ACE-8C445388DC19}" srcOrd="2" destOrd="0" presId="urn:microsoft.com/office/officeart/2018/5/layout/IconCircleLabelList"/>
    <dgm:cxn modelId="{E0A4BF48-86FB-4EB5-A614-34026B724797}" type="presParOf" srcId="{834A3112-097B-4983-AFFD-AF7F90DF9EC6}" destId="{9DA3CA91-0A72-4ADF-BE3C-19882020616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6A8D10-DD54-4387-857E-90AF8FCEEF1D}">
      <dsp:nvSpPr>
        <dsp:cNvPr id="0" name=""/>
        <dsp:cNvSpPr/>
      </dsp:nvSpPr>
      <dsp:spPr>
        <a:xfrm>
          <a:off x="0" y="2258"/>
          <a:ext cx="101790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E495F-6E67-4807-BBEE-C5833995C91F}">
      <dsp:nvSpPr>
        <dsp:cNvPr id="0" name=""/>
        <dsp:cNvSpPr/>
      </dsp:nvSpPr>
      <dsp:spPr>
        <a:xfrm>
          <a:off x="0" y="2258"/>
          <a:ext cx="10179050" cy="15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A Sense of place describes the cognitive and emotional connection between people and their environments. </a:t>
          </a:r>
        </a:p>
      </dsp:txBody>
      <dsp:txXfrm>
        <a:off x="0" y="2258"/>
        <a:ext cx="10179050" cy="1540215"/>
      </dsp:txXfrm>
    </dsp:sp>
    <dsp:sp modelId="{4FC0279B-2461-4A73-B6AC-8235325183EC}">
      <dsp:nvSpPr>
        <dsp:cNvPr id="0" name=""/>
        <dsp:cNvSpPr/>
      </dsp:nvSpPr>
      <dsp:spPr>
        <a:xfrm>
          <a:off x="0" y="1542473"/>
          <a:ext cx="1017905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F3203-687C-4742-9BB6-29B61B8741C6}">
      <dsp:nvSpPr>
        <dsp:cNvPr id="0" name=""/>
        <dsp:cNvSpPr/>
      </dsp:nvSpPr>
      <dsp:spPr>
        <a:xfrm>
          <a:off x="0" y="1542473"/>
          <a:ext cx="10179050" cy="15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It covers the unique, physical, cultural and sensory characteristics of a location. </a:t>
          </a:r>
        </a:p>
      </dsp:txBody>
      <dsp:txXfrm>
        <a:off x="0" y="1542473"/>
        <a:ext cx="10179050" cy="1540215"/>
      </dsp:txXfrm>
    </dsp:sp>
    <dsp:sp modelId="{FAC4B25F-98A1-4032-9E91-8E0001B00929}">
      <dsp:nvSpPr>
        <dsp:cNvPr id="0" name=""/>
        <dsp:cNvSpPr/>
      </dsp:nvSpPr>
      <dsp:spPr>
        <a:xfrm>
          <a:off x="0" y="3082689"/>
          <a:ext cx="10179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378C2-9E59-4D20-ADC6-AA25F174032A}">
      <dsp:nvSpPr>
        <dsp:cNvPr id="0" name=""/>
        <dsp:cNvSpPr/>
      </dsp:nvSpPr>
      <dsp:spPr>
        <a:xfrm>
          <a:off x="0" y="3082689"/>
          <a:ext cx="10179050" cy="15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Sensory meaning sound, smell, taste, sight and etc. </a:t>
          </a:r>
        </a:p>
      </dsp:txBody>
      <dsp:txXfrm>
        <a:off x="0" y="3082689"/>
        <a:ext cx="10179050" cy="1540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EEA2F-0A12-436B-8779-7CC3FF564BBF}">
      <dsp:nvSpPr>
        <dsp:cNvPr id="0" name=""/>
        <dsp:cNvSpPr/>
      </dsp:nvSpPr>
      <dsp:spPr>
        <a:xfrm>
          <a:off x="0" y="0"/>
          <a:ext cx="10179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AAA05-6D53-4C2A-A1DA-A70A2F43CB8C}">
      <dsp:nvSpPr>
        <dsp:cNvPr id="0" name=""/>
        <dsp:cNvSpPr/>
      </dsp:nvSpPr>
      <dsp:spPr>
        <a:xfrm>
          <a:off x="0" y="0"/>
          <a:ext cx="10179050" cy="1797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/>
            <a:t>Take a moment and think about a place that means something to you!</a:t>
          </a:r>
          <a:endParaRPr lang="en-US" sz="4500" kern="1200"/>
        </a:p>
      </dsp:txBody>
      <dsp:txXfrm>
        <a:off x="0" y="0"/>
        <a:ext cx="10179050" cy="1797049"/>
      </dsp:txXfrm>
    </dsp:sp>
    <dsp:sp modelId="{658F3B93-7842-4E7C-832B-D951FFBF3AA0}">
      <dsp:nvSpPr>
        <dsp:cNvPr id="0" name=""/>
        <dsp:cNvSpPr/>
      </dsp:nvSpPr>
      <dsp:spPr>
        <a:xfrm>
          <a:off x="0" y="1797049"/>
          <a:ext cx="10179050" cy="0"/>
        </a:xfrm>
        <a:prstGeom prst="line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accent5">
              <a:hueOff val="19114680"/>
              <a:satOff val="-40837"/>
              <a:lumOff val="-1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669A7-DF04-4A4E-BC88-30C12897DE36}">
      <dsp:nvSpPr>
        <dsp:cNvPr id="0" name=""/>
        <dsp:cNvSpPr/>
      </dsp:nvSpPr>
      <dsp:spPr>
        <a:xfrm>
          <a:off x="0" y="1797049"/>
          <a:ext cx="10179050" cy="1797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t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It could be a village, a landscape, a harbour, a neighbourhood, or even a street. </a:t>
          </a:r>
        </a:p>
      </dsp:txBody>
      <dsp:txXfrm>
        <a:off x="0" y="1797049"/>
        <a:ext cx="10179050" cy="17970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77B10-9F19-4E0E-A62D-5F230242572C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C82A3-1C38-4FFC-897D-554DE5D30CE6}">
      <dsp:nvSpPr>
        <dsp:cNvPr id="0" name=""/>
        <dsp:cNvSpPr/>
      </dsp:nvSpPr>
      <dsp:spPr>
        <a:xfrm>
          <a:off x="0" y="1754"/>
          <a:ext cx="10179050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1" kern="1200"/>
            <a:t>Now ask yourself:</a:t>
          </a:r>
          <a:endParaRPr lang="en-US" sz="4100" kern="1200"/>
        </a:p>
      </dsp:txBody>
      <dsp:txXfrm>
        <a:off x="0" y="1754"/>
        <a:ext cx="10179050" cy="1196863"/>
      </dsp:txXfrm>
    </dsp:sp>
    <dsp:sp modelId="{8E72F620-D37A-49A1-BF5E-DE879A4A5313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1E437-70D9-428A-8B71-1A03AFCB1FEF}">
      <dsp:nvSpPr>
        <dsp:cNvPr id="0" name=""/>
        <dsp:cNvSpPr/>
      </dsp:nvSpPr>
      <dsp:spPr>
        <a:xfrm>
          <a:off x="0" y="1198618"/>
          <a:ext cx="10179050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Why does this place matter to me?</a:t>
          </a:r>
        </a:p>
      </dsp:txBody>
      <dsp:txXfrm>
        <a:off x="0" y="1198618"/>
        <a:ext cx="10179050" cy="1196863"/>
      </dsp:txXfrm>
    </dsp:sp>
    <dsp:sp modelId="{E6F495A6-BE91-4DF3-83A9-FA8C45988626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7AA0BB-ABB2-4819-BAA5-8BF0E59BE301}">
      <dsp:nvSpPr>
        <dsp:cNvPr id="0" name=""/>
        <dsp:cNvSpPr/>
      </dsp:nvSpPr>
      <dsp:spPr>
        <a:xfrm>
          <a:off x="0" y="2395481"/>
          <a:ext cx="10179050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What makes it different from any other place?</a:t>
          </a:r>
        </a:p>
      </dsp:txBody>
      <dsp:txXfrm>
        <a:off x="0" y="2395481"/>
        <a:ext cx="10179050" cy="11968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01670-83F9-4ECF-B93A-40A67F66BC61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12447-89A5-41C1-99C5-8FC08B4346AF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What we see</a:t>
          </a:r>
          <a:endParaRPr lang="en-US" sz="2800" kern="1200"/>
        </a:p>
      </dsp:txBody>
      <dsp:txXfrm>
        <a:off x="0" y="1754"/>
        <a:ext cx="10179050" cy="598431"/>
      </dsp:txXfrm>
    </dsp:sp>
    <dsp:sp modelId="{A46E6CFC-C65C-4B3E-9255-765B3574283C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5">
            <a:hueOff val="3822936"/>
            <a:satOff val="-8167"/>
            <a:lumOff val="-3412"/>
            <a:alphaOff val="0"/>
          </a:schemeClr>
        </a:solidFill>
        <a:ln w="12700" cap="flat" cmpd="sng" algn="in">
          <a:solidFill>
            <a:schemeClr val="accent5">
              <a:hueOff val="3822936"/>
              <a:satOff val="-8167"/>
              <a:lumOff val="-3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BCD0FB-58AC-44A7-A24A-818F5FDB3717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What we hear</a:t>
          </a:r>
          <a:endParaRPr lang="en-US" sz="2800" kern="1200"/>
        </a:p>
      </dsp:txBody>
      <dsp:txXfrm>
        <a:off x="0" y="600186"/>
        <a:ext cx="10179050" cy="598431"/>
      </dsp:txXfrm>
    </dsp:sp>
    <dsp:sp modelId="{AD709DEC-274E-4D75-989D-0E720DA8BC26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5">
            <a:hueOff val="7645872"/>
            <a:satOff val="-16335"/>
            <a:lumOff val="-6824"/>
            <a:alphaOff val="0"/>
          </a:schemeClr>
        </a:solidFill>
        <a:ln w="12700" cap="flat" cmpd="sng" algn="in">
          <a:solidFill>
            <a:schemeClr val="accent5">
              <a:hueOff val="7645872"/>
              <a:satOff val="-16335"/>
              <a:lumOff val="-68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943DA-0272-4B53-A270-66424BA3A4E8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What we smell</a:t>
          </a:r>
          <a:endParaRPr lang="en-US" sz="2800" kern="1200"/>
        </a:p>
      </dsp:txBody>
      <dsp:txXfrm>
        <a:off x="0" y="1198618"/>
        <a:ext cx="10179050" cy="598431"/>
      </dsp:txXfrm>
    </dsp:sp>
    <dsp:sp modelId="{E6227451-1332-4DF4-B0BF-782EC499A43D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5">
            <a:hueOff val="11468808"/>
            <a:satOff val="-24502"/>
            <a:lumOff val="-10235"/>
            <a:alphaOff val="0"/>
          </a:schemeClr>
        </a:solidFill>
        <a:ln w="12700" cap="flat" cmpd="sng" algn="in">
          <a:solidFill>
            <a:schemeClr val="accent5">
              <a:hueOff val="11468808"/>
              <a:satOff val="-24502"/>
              <a:lumOff val="-10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DF53E-6E9B-42FB-A3FF-D1A3AC9A6A56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The stories we tell</a:t>
          </a:r>
          <a:endParaRPr lang="en-US" sz="2800" kern="1200"/>
        </a:p>
      </dsp:txBody>
      <dsp:txXfrm>
        <a:off x="0" y="1797050"/>
        <a:ext cx="10179050" cy="598431"/>
      </dsp:txXfrm>
    </dsp:sp>
    <dsp:sp modelId="{75B601BB-2C33-4A0D-8422-2D4C23623049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5">
            <a:hueOff val="15291745"/>
            <a:satOff val="-32670"/>
            <a:lumOff val="-13647"/>
            <a:alphaOff val="0"/>
          </a:schemeClr>
        </a:solidFill>
        <a:ln w="12700" cap="flat" cmpd="sng" algn="in">
          <a:solidFill>
            <a:schemeClr val="accent5">
              <a:hueOff val="15291745"/>
              <a:satOff val="-32670"/>
              <a:lumOff val="-13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91C1E-EA8D-4B7B-B1A8-F41ADF36F1B5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The traditions we practice</a:t>
          </a:r>
          <a:endParaRPr lang="en-US" sz="2800" kern="1200"/>
        </a:p>
      </dsp:txBody>
      <dsp:txXfrm>
        <a:off x="0" y="2395481"/>
        <a:ext cx="10179050" cy="598431"/>
      </dsp:txXfrm>
    </dsp:sp>
    <dsp:sp modelId="{4A325F1E-9299-4E77-83FC-8FF3D239BD3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accent5">
              <a:hueOff val="19114680"/>
              <a:satOff val="-40837"/>
              <a:lumOff val="-1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4C878E-657D-4563-A44B-10C5DB81799C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Creating what we could call the </a:t>
          </a:r>
          <a:r>
            <a:rPr lang="en-US" sz="2800" b="1" kern="1200" dirty="0"/>
            <a:t>PERSONALITY OF A PLACE</a:t>
          </a:r>
          <a:endParaRPr lang="en-US" sz="2800" kern="1200" dirty="0"/>
        </a:p>
      </dsp:txBody>
      <dsp:txXfrm>
        <a:off x="0" y="2993913"/>
        <a:ext cx="10179050" cy="5984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808C3-6AC7-48D2-89DD-8550E6D39F32}">
      <dsp:nvSpPr>
        <dsp:cNvPr id="0" name=""/>
        <dsp:cNvSpPr/>
      </dsp:nvSpPr>
      <dsp:spPr>
        <a:xfrm>
          <a:off x="1579524" y="229818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9D4C3-58D4-4E68-B444-7296F1A556C9}">
      <dsp:nvSpPr>
        <dsp:cNvPr id="0" name=""/>
        <dsp:cNvSpPr/>
      </dsp:nvSpPr>
      <dsp:spPr>
        <a:xfrm>
          <a:off x="391524" y="264428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Sense of place strengthens local identity, community pride and social cohesion. </a:t>
          </a:r>
        </a:p>
      </dsp:txBody>
      <dsp:txXfrm>
        <a:off x="391524" y="2644281"/>
        <a:ext cx="4320000" cy="720000"/>
      </dsp:txXfrm>
    </dsp:sp>
    <dsp:sp modelId="{AC4988E9-A03D-4A58-99D2-60D39EEFB10C}">
      <dsp:nvSpPr>
        <dsp:cNvPr id="0" name=""/>
        <dsp:cNvSpPr/>
      </dsp:nvSpPr>
      <dsp:spPr>
        <a:xfrm>
          <a:off x="6655525" y="229818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6BC4C-CA54-42E3-B87C-FF69EBD46E48}">
      <dsp:nvSpPr>
        <dsp:cNvPr id="0" name=""/>
        <dsp:cNvSpPr/>
      </dsp:nvSpPr>
      <dsp:spPr>
        <a:xfrm>
          <a:off x="5467525" y="2644281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It can support tourism, heritage preservation and sustainable development. </a:t>
          </a:r>
        </a:p>
      </dsp:txBody>
      <dsp:txXfrm>
        <a:off x="5467525" y="2644281"/>
        <a:ext cx="432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10C20-B160-40F7-B8D6-B2DC92D7941B}">
      <dsp:nvSpPr>
        <dsp:cNvPr id="0" name=""/>
        <dsp:cNvSpPr/>
      </dsp:nvSpPr>
      <dsp:spPr>
        <a:xfrm>
          <a:off x="352527" y="726542"/>
          <a:ext cx="1088349" cy="108834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2B8842-A4D8-481C-812C-A27E2DCC46ED}">
      <dsp:nvSpPr>
        <dsp:cNvPr id="0" name=""/>
        <dsp:cNvSpPr/>
      </dsp:nvSpPr>
      <dsp:spPr>
        <a:xfrm>
          <a:off x="584471" y="958485"/>
          <a:ext cx="624462" cy="6244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95ACF-EAEA-475B-A105-086918EAAA99}">
      <dsp:nvSpPr>
        <dsp:cNvPr id="0" name=""/>
        <dsp:cNvSpPr/>
      </dsp:nvSpPr>
      <dsp:spPr>
        <a:xfrm>
          <a:off x="4612" y="21538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Landscape and Geography</a:t>
          </a:r>
        </a:p>
      </dsp:txBody>
      <dsp:txXfrm>
        <a:off x="4612" y="2153885"/>
        <a:ext cx="1784179" cy="713671"/>
      </dsp:txXfrm>
    </dsp:sp>
    <dsp:sp modelId="{B1CC12B6-5745-459E-AA2E-2D22ACFC3E7F}">
      <dsp:nvSpPr>
        <dsp:cNvPr id="0" name=""/>
        <dsp:cNvSpPr/>
      </dsp:nvSpPr>
      <dsp:spPr>
        <a:xfrm>
          <a:off x="2448939" y="726542"/>
          <a:ext cx="1088349" cy="10883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01213-E9EB-4C09-8E60-BADD4BDA5646}">
      <dsp:nvSpPr>
        <dsp:cNvPr id="0" name=""/>
        <dsp:cNvSpPr/>
      </dsp:nvSpPr>
      <dsp:spPr>
        <a:xfrm>
          <a:off x="2680882" y="958485"/>
          <a:ext cx="624462" cy="6244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2529C-E4E5-411A-B161-EE97A204D5AC}">
      <dsp:nvSpPr>
        <dsp:cNvPr id="0" name=""/>
        <dsp:cNvSpPr/>
      </dsp:nvSpPr>
      <dsp:spPr>
        <a:xfrm>
          <a:off x="2101024" y="21538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History</a:t>
          </a:r>
        </a:p>
      </dsp:txBody>
      <dsp:txXfrm>
        <a:off x="2101024" y="2153885"/>
        <a:ext cx="1784179" cy="713671"/>
      </dsp:txXfrm>
    </dsp:sp>
    <dsp:sp modelId="{BD4543FD-0964-4A61-8876-1D6CFADD201D}">
      <dsp:nvSpPr>
        <dsp:cNvPr id="0" name=""/>
        <dsp:cNvSpPr/>
      </dsp:nvSpPr>
      <dsp:spPr>
        <a:xfrm>
          <a:off x="4545350" y="726542"/>
          <a:ext cx="1088349" cy="108834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B8884-FF6D-4801-B44F-538D24574167}">
      <dsp:nvSpPr>
        <dsp:cNvPr id="0" name=""/>
        <dsp:cNvSpPr/>
      </dsp:nvSpPr>
      <dsp:spPr>
        <a:xfrm>
          <a:off x="4777293" y="958485"/>
          <a:ext cx="624462" cy="6244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C7E33-071E-4A1E-85BA-77E2B9243906}">
      <dsp:nvSpPr>
        <dsp:cNvPr id="0" name=""/>
        <dsp:cNvSpPr/>
      </dsp:nvSpPr>
      <dsp:spPr>
        <a:xfrm>
          <a:off x="4197435" y="21538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Culture and Traditions</a:t>
          </a:r>
        </a:p>
      </dsp:txBody>
      <dsp:txXfrm>
        <a:off x="4197435" y="2153885"/>
        <a:ext cx="1784179" cy="713671"/>
      </dsp:txXfrm>
    </dsp:sp>
    <dsp:sp modelId="{DF0AEC6B-443F-400C-BE7C-98381FFF10F7}">
      <dsp:nvSpPr>
        <dsp:cNvPr id="0" name=""/>
        <dsp:cNvSpPr/>
      </dsp:nvSpPr>
      <dsp:spPr>
        <a:xfrm>
          <a:off x="6641761" y="726542"/>
          <a:ext cx="1088349" cy="108834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11D69-6AD7-4AAD-81B6-4E9F24FAB6EC}">
      <dsp:nvSpPr>
        <dsp:cNvPr id="0" name=""/>
        <dsp:cNvSpPr/>
      </dsp:nvSpPr>
      <dsp:spPr>
        <a:xfrm>
          <a:off x="6873704" y="958485"/>
          <a:ext cx="624462" cy="6244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24FD5-5FB4-4366-89DB-BD43A873CE04}">
      <dsp:nvSpPr>
        <dsp:cNvPr id="0" name=""/>
        <dsp:cNvSpPr/>
      </dsp:nvSpPr>
      <dsp:spPr>
        <a:xfrm>
          <a:off x="6293846" y="21538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Community and People</a:t>
          </a:r>
        </a:p>
      </dsp:txBody>
      <dsp:txXfrm>
        <a:off x="6293846" y="2153885"/>
        <a:ext cx="1784179" cy="713671"/>
      </dsp:txXfrm>
    </dsp:sp>
    <dsp:sp modelId="{280B0975-3BE2-4699-8381-8E877A642853}">
      <dsp:nvSpPr>
        <dsp:cNvPr id="0" name=""/>
        <dsp:cNvSpPr/>
      </dsp:nvSpPr>
      <dsp:spPr>
        <a:xfrm>
          <a:off x="8738172" y="726542"/>
          <a:ext cx="1088349" cy="108834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A0960-9EEE-4B83-ADFF-B73007B4556A}">
      <dsp:nvSpPr>
        <dsp:cNvPr id="0" name=""/>
        <dsp:cNvSpPr/>
      </dsp:nvSpPr>
      <dsp:spPr>
        <a:xfrm>
          <a:off x="8970115" y="958485"/>
          <a:ext cx="624462" cy="6244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3CA91-0A72-4ADF-BE3C-198820206161}">
      <dsp:nvSpPr>
        <dsp:cNvPr id="0" name=""/>
        <dsp:cNvSpPr/>
      </dsp:nvSpPr>
      <dsp:spPr>
        <a:xfrm>
          <a:off x="8390257" y="2153885"/>
          <a:ext cx="1784179" cy="713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Sensory Experience</a:t>
          </a:r>
        </a:p>
      </dsp:txBody>
      <dsp:txXfrm>
        <a:off x="8390257" y="2153885"/>
        <a:ext cx="1784179" cy="713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045F7-F5C1-48CB-B03C-CF95C5C885EF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A20CF-9CEA-4CA2-BA68-48AB3C33D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49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A20CF-9CEA-4CA2-BA68-48AB3C33DE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100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EBE1F-37CE-8956-759C-882114938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D4F674-7D3C-CC15-CF33-4C4A4C4B46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33BD36-9833-9E85-6BB9-658581721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915FCA-9CDE-F849-B7F8-C01E240DC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A20CF-9CEA-4CA2-BA68-48AB3C33DE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9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9D91B3E-FDC5-A5C4-2C3C-DF26FB9C1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1933" y="1162940"/>
            <a:ext cx="4515598" cy="45321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spc="200">
                <a:solidFill>
                  <a:srgbClr val="2A1A00"/>
                </a:solidFill>
              </a:rPr>
              <a:t>A sense of place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0545E8-0755-10B3-CBCB-443969314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9271" y="1128451"/>
            <a:ext cx="4680729" cy="45666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lnSpc>
                <a:spcPct val="110000"/>
              </a:lnSpc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-228600" algn="l">
              <a:lnSpc>
                <a:spcPct val="11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Gunnar Ingi Hrafnsson</a:t>
            </a:r>
          </a:p>
          <a:p>
            <a:pPr indent="-228600" algn="l">
              <a:lnSpc>
                <a:spcPct val="11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Blue Bank</a:t>
            </a:r>
          </a:p>
          <a:p>
            <a:pPr indent="-228600" algn="l">
              <a:lnSpc>
                <a:spcPct val="110000"/>
              </a:lnSpc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Thingeyri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Iceland</a:t>
            </a:r>
          </a:p>
        </p:txBody>
      </p:sp>
    </p:spTree>
    <p:extLst>
      <p:ext uri="{BB962C8B-B14F-4D97-AF65-F5344CB8AC3E}">
        <p14:creationId xmlns:p14="http://schemas.microsoft.com/office/powerpoint/2010/main" val="77071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4199E-B883-8097-9143-1590C1F7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Sense of place in rural and remote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75DDC-785C-D3CC-4E2D-9D8FFB768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262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In rural and remote areas, </a:t>
            </a:r>
            <a:r>
              <a:rPr lang="en-US" sz="2800" b="1" dirty="0"/>
              <a:t>SENSE OF PLACE </a:t>
            </a:r>
            <a:r>
              <a:rPr lang="en-US" sz="2800" dirty="0"/>
              <a:t>is often particularly strong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Tx/>
              <a:buChar char="-"/>
            </a:pPr>
            <a:r>
              <a:rPr lang="en-US" sz="2800" dirty="0"/>
              <a:t>Strong connection to landscape</a:t>
            </a:r>
          </a:p>
          <a:p>
            <a:pPr>
              <a:buFontTx/>
              <a:buChar char="-"/>
            </a:pPr>
            <a:r>
              <a:rPr lang="en-US" sz="2800" dirty="0"/>
              <a:t>Long-standing traditions</a:t>
            </a:r>
          </a:p>
          <a:p>
            <a:pPr>
              <a:buFontTx/>
              <a:buChar char="-"/>
            </a:pPr>
            <a:r>
              <a:rPr lang="en-US" sz="2800" dirty="0"/>
              <a:t>Close-knit communities</a:t>
            </a:r>
          </a:p>
          <a:p>
            <a:pPr>
              <a:buFontTx/>
              <a:buChar char="-"/>
            </a:pPr>
            <a:r>
              <a:rPr lang="en-US" sz="2800" dirty="0"/>
              <a:t>Shared history and knowledge</a:t>
            </a:r>
          </a:p>
        </p:txBody>
      </p:sp>
    </p:spTree>
    <p:extLst>
      <p:ext uri="{BB962C8B-B14F-4D97-AF65-F5344CB8AC3E}">
        <p14:creationId xmlns:p14="http://schemas.microsoft.com/office/powerpoint/2010/main" val="167299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ACE35A-DD26-4C0E-81A5-8C18F739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27B918-E391-0837-C5F1-DE1FF3498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524" y="1231506"/>
            <a:ext cx="6145284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spc="800"/>
              <a:t>Places carry meaning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C459B-F140-21BA-984C-9422C26BA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7276" y="1300843"/>
            <a:ext cx="2996668" cy="42563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b="1" cap="all" spc="400">
                <a:solidFill>
                  <a:schemeClr val="tx2"/>
                </a:solidFill>
              </a:rPr>
              <a:t>Places are not neutral they carry layers of meaning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05CB15-2F46-4D9D-AEA4-3619C520C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45542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8DAE5F6-55D5-4FC2-B1F3-AE114251F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5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37E40-B34B-EC6E-B4FC-A87A5E58A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en-US" sz="4400"/>
              <a:t>Places carry meaning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B54172-BB95-8AC6-2E9F-6F3F07367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A PIER</a:t>
            </a:r>
          </a:p>
          <a:p>
            <a:pPr>
              <a:buFontTx/>
              <a:buChar char="-"/>
            </a:pPr>
            <a:r>
              <a:rPr lang="en-US" sz="2800" b="1" dirty="0"/>
              <a:t>Livelihoods</a:t>
            </a:r>
          </a:p>
          <a:p>
            <a:pPr>
              <a:buFontTx/>
              <a:buChar char="-"/>
            </a:pPr>
            <a:r>
              <a:rPr lang="en-US" sz="2800" b="1" dirty="0"/>
              <a:t>Fishing traditions</a:t>
            </a:r>
          </a:p>
          <a:p>
            <a:pPr>
              <a:buFontTx/>
              <a:buChar char="-"/>
            </a:pPr>
            <a:r>
              <a:rPr lang="en-US" sz="2800" b="1" dirty="0"/>
              <a:t>Family history</a:t>
            </a:r>
          </a:p>
          <a:p>
            <a:pPr>
              <a:buFontTx/>
              <a:buChar char="-"/>
            </a:pPr>
            <a:endParaRPr lang="en-US" sz="2800" b="1" dirty="0"/>
          </a:p>
        </p:txBody>
      </p:sp>
      <p:pic>
        <p:nvPicPr>
          <p:cNvPr id="5" name="Content Placeholder 4" descr="Grandfather teaching child to fish">
            <a:extLst>
              <a:ext uri="{FF2B5EF4-FFF2-40B4-BE49-F238E27FC236}">
                <a16:creationId xmlns:a16="http://schemas.microsoft.com/office/drawing/2014/main" id="{C58D004D-20E6-FA1D-6F66-9AC2868896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07" r="5663" b="1"/>
          <a:stretch>
            <a:fillRect/>
          </a:stretch>
        </p:blipFill>
        <p:spPr>
          <a:xfrm>
            <a:off x="6096000" y="580713"/>
            <a:ext cx="5414304" cy="5407737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06600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AF64B-9030-38FF-7633-33FCFD0F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en-US" sz="4400"/>
              <a:t>Places carry meaning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CD18FA4-CB0B-0FB0-6C2A-7367238A5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A MOUNTAIN</a:t>
            </a:r>
          </a:p>
          <a:p>
            <a:pPr>
              <a:buFontTx/>
              <a:buChar char="-"/>
            </a:pPr>
            <a:r>
              <a:rPr lang="en-US" sz="2800" dirty="0"/>
              <a:t>Survival</a:t>
            </a:r>
          </a:p>
          <a:p>
            <a:pPr>
              <a:buFontTx/>
              <a:buChar char="-"/>
            </a:pPr>
            <a:r>
              <a:rPr lang="en-US" sz="2800" dirty="0"/>
              <a:t>Identity </a:t>
            </a:r>
          </a:p>
          <a:p>
            <a:pPr>
              <a:buFontTx/>
              <a:buChar char="-"/>
            </a:pPr>
            <a:r>
              <a:rPr lang="en-US" sz="2800" dirty="0"/>
              <a:t>Spiritual connection</a:t>
            </a:r>
          </a:p>
          <a:p>
            <a:pPr>
              <a:buFontTx/>
              <a:buChar char="-"/>
            </a:pPr>
            <a:endParaRPr lang="en-US" sz="2800" dirty="0"/>
          </a:p>
        </p:txBody>
      </p:sp>
      <p:pic>
        <p:nvPicPr>
          <p:cNvPr id="7" name="Content Placeholder 6" descr="Climbers on a snowy ridge">
            <a:extLst>
              <a:ext uri="{FF2B5EF4-FFF2-40B4-BE49-F238E27FC236}">
                <a16:creationId xmlns:a16="http://schemas.microsoft.com/office/drawing/2014/main" id="{03E12B3E-A9F2-1DCD-08F2-14F1E80CD4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08" r="15414"/>
          <a:stretch>
            <a:fillRect/>
          </a:stretch>
        </p:blipFill>
        <p:spPr>
          <a:xfrm>
            <a:off x="6096000" y="580713"/>
            <a:ext cx="5414304" cy="5407737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495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7FD3C-3166-496C-CC7E-0FA007915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en-US" sz="4400"/>
              <a:t>Places carry meaning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CCC572-61B0-1C56-D3B7-EF881ED20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A TOWN SQUARE</a:t>
            </a:r>
          </a:p>
          <a:p>
            <a:pPr>
              <a:buFontTx/>
              <a:buChar char="-"/>
            </a:pPr>
            <a:r>
              <a:rPr lang="en-US" sz="2800" dirty="0"/>
              <a:t>Celebration</a:t>
            </a:r>
          </a:p>
          <a:p>
            <a:pPr>
              <a:buFontTx/>
              <a:buChar char="-"/>
            </a:pPr>
            <a:r>
              <a:rPr lang="en-US" sz="2800" dirty="0"/>
              <a:t>Community Gatherings</a:t>
            </a:r>
          </a:p>
          <a:p>
            <a:pPr>
              <a:buFontTx/>
              <a:buChar char="-"/>
            </a:pPr>
            <a:r>
              <a:rPr lang="en-US" sz="2800" dirty="0"/>
              <a:t>Shared memories</a:t>
            </a:r>
          </a:p>
        </p:txBody>
      </p:sp>
      <p:pic>
        <p:nvPicPr>
          <p:cNvPr id="5" name="Content Placeholder 4" descr="Person holding coffee mug to city view">
            <a:extLst>
              <a:ext uri="{FF2B5EF4-FFF2-40B4-BE49-F238E27FC236}">
                <a16:creationId xmlns:a16="http://schemas.microsoft.com/office/drawing/2014/main" id="{287D0540-2F95-2FB0-2DAC-70C5CA535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774" r="13396" b="1"/>
          <a:stretch>
            <a:fillRect/>
          </a:stretch>
        </p:blipFill>
        <p:spPr>
          <a:xfrm>
            <a:off x="6096000" y="580713"/>
            <a:ext cx="5414304" cy="5407737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01554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C8B1C1-F28A-8585-B80F-808A59EC4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en-US" sz="3600"/>
              <a:t>Sense of place workshop</a:t>
            </a:r>
            <a:br>
              <a:rPr lang="en-US" sz="3600"/>
            </a:br>
            <a:r>
              <a:rPr lang="en-US" sz="3600" cap="none"/>
              <a:t>the questions we will explore today</a:t>
            </a:r>
            <a:endParaRPr lang="en-US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F3555-A2AE-2851-77E3-20B6AEDCE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/>
          </a:bodyPr>
          <a:lstStyle/>
          <a:p>
            <a:r>
              <a:rPr lang="en-US" sz="2400"/>
              <a:t>What makes your place unique?</a:t>
            </a:r>
          </a:p>
          <a:p>
            <a:pPr lvl="1"/>
            <a:r>
              <a:rPr lang="en-US" sz="2400"/>
              <a:t>What defines the character of your community?</a:t>
            </a:r>
          </a:p>
          <a:p>
            <a:pPr lvl="1"/>
            <a:r>
              <a:rPr lang="en-US" sz="2400"/>
              <a:t>What qualities do we value in rural and remote places?</a:t>
            </a:r>
          </a:p>
          <a:p>
            <a:pPr lvl="1"/>
            <a:r>
              <a:rPr lang="en-US" sz="2400"/>
              <a:t>What memories, traditions, or experiences are tied to your landscape?</a:t>
            </a:r>
          </a:p>
          <a:p>
            <a:pPr lvl="1"/>
            <a:endParaRPr lang="en-US" sz="2400"/>
          </a:p>
          <a:p>
            <a:pPr marL="457200" lvl="1" indent="0">
              <a:buNone/>
            </a:pPr>
            <a:r>
              <a:rPr lang="en-US" sz="2400"/>
              <a:t>HOW CAN WE RECOGNISE, PROTECT AND STRENGTHEN THE SENSE OF PLACE IN OUR COMMUNITIES?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77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75469-9C52-B104-95AF-D453B1CA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WORK</a:t>
            </a:r>
            <a:br>
              <a:rPr lang="en-US"/>
            </a:br>
            <a:r>
              <a:rPr lang="en-US" sz="3600" cap="none"/>
              <a:t>40 min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F110E-2F2F-B30B-2B5B-08F013235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WITH THE LOCATION YOU HAVE CHOSEN</a:t>
            </a:r>
          </a:p>
          <a:p>
            <a:pPr marL="0" indent="0">
              <a:buNone/>
            </a:pPr>
            <a:endParaRPr lang="en-US" sz="2800" dirty="0"/>
          </a:p>
          <a:p>
            <a:pPr marL="457200" indent="-457200">
              <a:buAutoNum type="arabicPeriod"/>
            </a:pPr>
            <a:r>
              <a:rPr lang="en-US" sz="3200" dirty="0"/>
              <a:t>What physical features define the place?</a:t>
            </a:r>
          </a:p>
          <a:p>
            <a:pPr marL="457200" indent="-457200">
              <a:buAutoNum type="arabicPeriod"/>
            </a:pPr>
            <a:r>
              <a:rPr lang="en-US" sz="3200" dirty="0"/>
              <a:t>What traditions or cultural practices exist there?</a:t>
            </a:r>
          </a:p>
          <a:p>
            <a:pPr marL="457200" indent="-457200">
              <a:buAutoNum type="arabicPeriod"/>
            </a:pPr>
            <a:r>
              <a:rPr lang="en-US" sz="3200" dirty="0"/>
              <a:t>What stories or memories are connected to it?</a:t>
            </a:r>
          </a:p>
          <a:p>
            <a:pPr marL="457200" indent="-457200">
              <a:buAutoNum type="arabicPeriod"/>
            </a:pPr>
            <a:r>
              <a:rPr lang="en-US" sz="3200" dirty="0"/>
              <a:t>What activities happen there today?</a:t>
            </a:r>
          </a:p>
          <a:p>
            <a:pPr marL="457200" indent="-457200">
              <a:buAutoNum type="arabicPeriod"/>
            </a:pPr>
            <a:r>
              <a:rPr lang="en-US" sz="3200" dirty="0"/>
              <a:t>What emotions do people associate with it?</a:t>
            </a:r>
          </a:p>
        </p:txBody>
      </p:sp>
    </p:spTree>
    <p:extLst>
      <p:ext uri="{BB962C8B-B14F-4D97-AF65-F5344CB8AC3E}">
        <p14:creationId xmlns:p14="http://schemas.microsoft.com/office/powerpoint/2010/main" val="3568039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3AECD97-688D-4AE7-9838-61662020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531567-AE07-53B1-1FDA-E31BD7574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251" y="1231506"/>
            <a:ext cx="6338958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spc="800" dirty="0"/>
              <a:t>let's share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47FB3A-C0F9-4DD9-A4E0-B203F96A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FCFD1D-1E9C-4E30-A7D3-F7C247FDC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5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25BF79-9ED2-4290-8C48-1AB107B67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370F08-0CFE-8B83-9463-3187A2AF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943" y="1068755"/>
            <a:ext cx="6273998" cy="472049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7200" spc="800">
                <a:solidFill>
                  <a:schemeClr val="tx1"/>
                </a:solidFill>
              </a:rPr>
              <a:t>BREAK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59C197-C92F-4EEC-9821-4C2CAABD6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C28A5-1AE5-487C-3354-F101A23AB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4361" y="1306286"/>
            <a:ext cx="2566235" cy="42454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000" b="1" cap="all" spc="400" dirty="0">
                <a:solidFill>
                  <a:srgbClr val="2A1A00"/>
                </a:solidFill>
              </a:rPr>
              <a:t>15</a:t>
            </a:r>
            <a:r>
              <a:rPr lang="en-US" b="1" cap="all" spc="400" dirty="0">
                <a:solidFill>
                  <a:srgbClr val="2A1A00"/>
                </a:solidFill>
              </a:rPr>
              <a:t> </a:t>
            </a:r>
            <a:r>
              <a:rPr lang="en-US" sz="3200" b="1" cap="all" spc="400" dirty="0">
                <a:solidFill>
                  <a:srgbClr val="2A1A00"/>
                </a:solidFill>
              </a:rPr>
              <a:t>minutes</a:t>
            </a:r>
            <a:r>
              <a:rPr lang="en-US" b="1" cap="all" spc="400" dirty="0">
                <a:solidFill>
                  <a:srgbClr val="2A1A00"/>
                </a:solidFill>
              </a:rPr>
              <a:t> breather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58F-96AE-499D-AB10-312690101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45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CA8FF-A368-D5B2-920C-88586AC4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655187" cy="1492132"/>
          </a:xfrm>
        </p:spPr>
        <p:txBody>
          <a:bodyPr>
            <a:normAutofit/>
          </a:bodyPr>
          <a:lstStyle/>
          <a:p>
            <a:r>
              <a:rPr lang="en-US" sz="4600" dirty="0"/>
              <a:t>Summary of what we have discussed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CFA70-221C-27CB-473F-18E954AB3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723" y="1337187"/>
            <a:ext cx="10746658" cy="537824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4400" dirty="0"/>
              <a:t>A SENSE OF PLACE is the connection between PEOPLE and their ENVIRONMENTS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500" dirty="0"/>
          </a:p>
          <a:p>
            <a:pPr>
              <a:lnSpc>
                <a:spcPct val="150000"/>
              </a:lnSpc>
            </a:pPr>
            <a:r>
              <a:rPr lang="en-US" sz="4400" dirty="0"/>
              <a:t>It is physical, emotional, historical, cultural and sensory characteristics of a location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500" dirty="0"/>
          </a:p>
          <a:p>
            <a:pPr>
              <a:lnSpc>
                <a:spcPct val="100000"/>
              </a:lnSpc>
            </a:pPr>
            <a:r>
              <a:rPr lang="en-US" sz="4400" dirty="0"/>
              <a:t>It reflects of the GEOGRAPHY, HISTORY, CULTURE and COMMUNITY come together to create the identity and atmosphere of a place.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600" dirty="0"/>
          </a:p>
          <a:p>
            <a:pPr>
              <a:lnSpc>
                <a:spcPct val="150000"/>
              </a:lnSpc>
            </a:pPr>
            <a:r>
              <a:rPr lang="en-US" sz="4400" dirty="0"/>
              <a:t>It can support TOURISM, HERITAGE PRESERVATION and SUSTAINABLE DEVELOPMENT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600" dirty="0"/>
          </a:p>
          <a:p>
            <a:pPr>
              <a:lnSpc>
                <a:spcPct val="150000"/>
              </a:lnSpc>
            </a:pPr>
            <a:r>
              <a:rPr lang="en-US" sz="4400" dirty="0"/>
              <a:t>In rural and remote areas, SENSE OF PLACE is often particularly strong</a:t>
            </a:r>
          </a:p>
          <a:p>
            <a:pPr marL="0" indent="0">
              <a:lnSpc>
                <a:spcPct val="150000"/>
              </a:lnSpc>
              <a:buNone/>
            </a:pPr>
            <a:endParaRPr lang="en-US" sz="600" dirty="0"/>
          </a:p>
          <a:p>
            <a:pPr>
              <a:lnSpc>
                <a:spcPct val="150000"/>
              </a:lnSpc>
            </a:pPr>
            <a:r>
              <a:rPr lang="en-US" sz="4400" dirty="0"/>
              <a:t>Places carry meaning. </a:t>
            </a:r>
          </a:p>
        </p:txBody>
      </p:sp>
    </p:spTree>
    <p:extLst>
      <p:ext uri="{BB962C8B-B14F-4D97-AF65-F5344CB8AC3E}">
        <p14:creationId xmlns:p14="http://schemas.microsoft.com/office/powerpoint/2010/main" val="347210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E6F0F-3CFB-2934-05B9-9A6DD3282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en-US"/>
              <a:t>A sense of place, what is it?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248AA096-C968-B209-B001-3FFF5B0F8F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764885"/>
              </p:ext>
            </p:extLst>
          </p:nvPr>
        </p:nvGraphicFramePr>
        <p:xfrm>
          <a:off x="1250950" y="1998921"/>
          <a:ext cx="10179050" cy="462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2345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AECD97-688D-4AE7-9838-61662020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228E11-F705-29CB-420E-2DB1CF55C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251" y="1231506"/>
            <a:ext cx="6338958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spc="800"/>
              <a:t>What qualities do we appreciate in rural and remote areas?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047FB3A-C0F9-4DD9-A4E0-B203F96A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FCFD1D-1E9C-4E30-A7D3-F7C247FDC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8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A8A6-52EA-9EA6-560A-87744B1E0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Group work – The Story of a place</a:t>
            </a:r>
            <a:br>
              <a:rPr lang="en-US" dirty="0"/>
            </a:br>
            <a:r>
              <a:rPr lang="en-US" dirty="0"/>
              <a:t> </a:t>
            </a:r>
            <a:r>
              <a:rPr lang="en-US" sz="3100" dirty="0"/>
              <a:t>20 min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3FB7D-0E82-DDFD-952C-5A43E08E0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380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If the place you are working with could tell its story, what would it say?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Past </a:t>
            </a:r>
            <a:r>
              <a:rPr lang="en-US" sz="2400" dirty="0"/>
              <a:t>– what used to happen here?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Present</a:t>
            </a:r>
            <a:r>
              <a:rPr lang="en-US" sz="2400" dirty="0"/>
              <a:t> – what happens here today?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Future</a:t>
            </a:r>
            <a:r>
              <a:rPr lang="en-US" sz="2400" dirty="0"/>
              <a:t> – what should be preserved?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PREPARE A SHORT PRESENTATION TO SHARE WITH US</a:t>
            </a:r>
          </a:p>
        </p:txBody>
      </p:sp>
    </p:spTree>
    <p:extLst>
      <p:ext uri="{BB962C8B-B14F-4D97-AF65-F5344CB8AC3E}">
        <p14:creationId xmlns:p14="http://schemas.microsoft.com/office/powerpoint/2010/main" val="3809124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8B330-7B76-3757-B630-6CAEE10FA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5117225" cy="1736588"/>
          </a:xfrm>
        </p:spPr>
        <p:txBody>
          <a:bodyPr>
            <a:normAutofit/>
          </a:bodyPr>
          <a:lstStyle/>
          <a:p>
            <a:r>
              <a:rPr lang="en-US" sz="5400" dirty="0"/>
              <a:t>Final 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6A33F-8914-DA13-4ED9-A8D2FE1BD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363595" cy="3593591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What makes your place unique?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What elements should be protected or passed on?</a:t>
            </a:r>
          </a:p>
        </p:txBody>
      </p:sp>
      <p:pic>
        <p:nvPicPr>
          <p:cNvPr id="5" name="Picture 4" descr="Person holding globe jigsaw">
            <a:extLst>
              <a:ext uri="{FF2B5EF4-FFF2-40B4-BE49-F238E27FC236}">
                <a16:creationId xmlns:a16="http://schemas.microsoft.com/office/drawing/2014/main" id="{236024DB-BEFC-74FD-FD88-F29C2511D9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48" r="24322" b="1"/>
          <a:stretch>
            <a:fillRect/>
          </a:stretch>
        </p:blipFill>
        <p:spPr>
          <a:xfrm>
            <a:off x="6096000" y="580713"/>
            <a:ext cx="5414304" cy="5407737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113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6631E-2621-C5E1-4B26-460B8C0BB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465401" cy="1492132"/>
          </a:xfrm>
        </p:spPr>
        <p:txBody>
          <a:bodyPr anchor="ctr">
            <a:normAutofit/>
          </a:bodyPr>
          <a:lstStyle/>
          <a:p>
            <a:r>
              <a:rPr lang="en-US" dirty="0"/>
              <a:t>Understanding the sense of place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A57860-200D-467C-4D3F-3AECF81B7B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158094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381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5FF4B-1144-7EC7-9009-93122F9DE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78FBF-3CED-4E9D-383F-27936D6C4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465401" cy="1492132"/>
          </a:xfrm>
        </p:spPr>
        <p:txBody>
          <a:bodyPr anchor="ctr">
            <a:normAutofit/>
          </a:bodyPr>
          <a:lstStyle/>
          <a:p>
            <a:r>
              <a:rPr lang="en-US" dirty="0"/>
              <a:t>Understanding the sense of place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BEC202-52D1-18E5-D41E-E17059FA8B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580567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003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0851669-7281-49C2-8BF0-67BA70EC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64AB9-0528-CA22-8117-0FEA20A30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82385"/>
            <a:ext cx="8534399" cy="1413758"/>
          </a:xfrm>
        </p:spPr>
        <p:txBody>
          <a:bodyPr anchor="b"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4400" cap="none" spc="0"/>
              <a:t>SENSE OF PLACE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6992B13-74C4-4370-93C5-F5403D944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" y="0"/>
            <a:ext cx="2275119" cy="6858000"/>
          </a:xfrm>
          <a:custGeom>
            <a:avLst/>
            <a:gdLst>
              <a:gd name="connsiteX0" fmla="*/ 0 w 2275119"/>
              <a:gd name="connsiteY0" fmla="*/ 0 h 6858000"/>
              <a:gd name="connsiteX1" fmla="*/ 1389294 w 2275119"/>
              <a:gd name="connsiteY1" fmla="*/ 0 h 6858000"/>
              <a:gd name="connsiteX2" fmla="*/ 1556068 w 2275119"/>
              <a:gd name="connsiteY2" fmla="*/ 0 h 6858000"/>
              <a:gd name="connsiteX3" fmla="*/ 2098907 w 2275119"/>
              <a:gd name="connsiteY3" fmla="*/ 0 h 6858000"/>
              <a:gd name="connsiteX4" fmla="*/ 2100494 w 2275119"/>
              <a:gd name="connsiteY4" fmla="*/ 68263 h 6858000"/>
              <a:gd name="connsiteX5" fmla="*/ 2108432 w 2275119"/>
              <a:gd name="connsiteY5" fmla="*/ 128588 h 6858000"/>
              <a:gd name="connsiteX6" fmla="*/ 2119544 w 2275119"/>
              <a:gd name="connsiteY6" fmla="*/ 180975 h 6858000"/>
              <a:gd name="connsiteX7" fmla="*/ 2133832 w 2275119"/>
              <a:gd name="connsiteY7" fmla="*/ 227013 h 6858000"/>
              <a:gd name="connsiteX8" fmla="*/ 2149707 w 2275119"/>
              <a:gd name="connsiteY8" fmla="*/ 268288 h 6858000"/>
              <a:gd name="connsiteX9" fmla="*/ 2168757 w 2275119"/>
              <a:gd name="connsiteY9" fmla="*/ 304800 h 6858000"/>
              <a:gd name="connsiteX10" fmla="*/ 2187807 w 2275119"/>
              <a:gd name="connsiteY10" fmla="*/ 342900 h 6858000"/>
              <a:gd name="connsiteX11" fmla="*/ 2206857 w 2275119"/>
              <a:gd name="connsiteY11" fmla="*/ 381000 h 6858000"/>
              <a:gd name="connsiteX12" fmla="*/ 2222732 w 2275119"/>
              <a:gd name="connsiteY12" fmla="*/ 417513 h 6858000"/>
              <a:gd name="connsiteX13" fmla="*/ 2238607 w 2275119"/>
              <a:gd name="connsiteY13" fmla="*/ 458788 h 6858000"/>
              <a:gd name="connsiteX14" fmla="*/ 2254482 w 2275119"/>
              <a:gd name="connsiteY14" fmla="*/ 504825 h 6858000"/>
              <a:gd name="connsiteX15" fmla="*/ 2265594 w 2275119"/>
              <a:gd name="connsiteY15" fmla="*/ 557213 h 6858000"/>
              <a:gd name="connsiteX16" fmla="*/ 2271944 w 2275119"/>
              <a:gd name="connsiteY16" fmla="*/ 617538 h 6858000"/>
              <a:gd name="connsiteX17" fmla="*/ 2275119 w 2275119"/>
              <a:gd name="connsiteY17" fmla="*/ 685800 h 6858000"/>
              <a:gd name="connsiteX18" fmla="*/ 2271944 w 2275119"/>
              <a:gd name="connsiteY18" fmla="*/ 754063 h 6858000"/>
              <a:gd name="connsiteX19" fmla="*/ 2265594 w 2275119"/>
              <a:gd name="connsiteY19" fmla="*/ 814388 h 6858000"/>
              <a:gd name="connsiteX20" fmla="*/ 2254482 w 2275119"/>
              <a:gd name="connsiteY20" fmla="*/ 866775 h 6858000"/>
              <a:gd name="connsiteX21" fmla="*/ 2238607 w 2275119"/>
              <a:gd name="connsiteY21" fmla="*/ 912813 h 6858000"/>
              <a:gd name="connsiteX22" fmla="*/ 2222732 w 2275119"/>
              <a:gd name="connsiteY22" fmla="*/ 954088 h 6858000"/>
              <a:gd name="connsiteX23" fmla="*/ 2206857 w 2275119"/>
              <a:gd name="connsiteY23" fmla="*/ 990600 h 6858000"/>
              <a:gd name="connsiteX24" fmla="*/ 2187807 w 2275119"/>
              <a:gd name="connsiteY24" fmla="*/ 1028700 h 6858000"/>
              <a:gd name="connsiteX25" fmla="*/ 2168757 w 2275119"/>
              <a:gd name="connsiteY25" fmla="*/ 1066800 h 6858000"/>
              <a:gd name="connsiteX26" fmla="*/ 2149707 w 2275119"/>
              <a:gd name="connsiteY26" fmla="*/ 1103313 h 6858000"/>
              <a:gd name="connsiteX27" fmla="*/ 2133832 w 2275119"/>
              <a:gd name="connsiteY27" fmla="*/ 1144588 h 6858000"/>
              <a:gd name="connsiteX28" fmla="*/ 2119544 w 2275119"/>
              <a:gd name="connsiteY28" fmla="*/ 1190625 h 6858000"/>
              <a:gd name="connsiteX29" fmla="*/ 2108432 w 2275119"/>
              <a:gd name="connsiteY29" fmla="*/ 1243013 h 6858000"/>
              <a:gd name="connsiteX30" fmla="*/ 2100494 w 2275119"/>
              <a:gd name="connsiteY30" fmla="*/ 1303338 h 6858000"/>
              <a:gd name="connsiteX31" fmla="*/ 2098907 w 2275119"/>
              <a:gd name="connsiteY31" fmla="*/ 1371600 h 6858000"/>
              <a:gd name="connsiteX32" fmla="*/ 2100494 w 2275119"/>
              <a:gd name="connsiteY32" fmla="*/ 1439863 h 6858000"/>
              <a:gd name="connsiteX33" fmla="*/ 2108432 w 2275119"/>
              <a:gd name="connsiteY33" fmla="*/ 1500188 h 6858000"/>
              <a:gd name="connsiteX34" fmla="*/ 2119544 w 2275119"/>
              <a:gd name="connsiteY34" fmla="*/ 1552575 h 6858000"/>
              <a:gd name="connsiteX35" fmla="*/ 2133832 w 2275119"/>
              <a:gd name="connsiteY35" fmla="*/ 1598613 h 6858000"/>
              <a:gd name="connsiteX36" fmla="*/ 2149707 w 2275119"/>
              <a:gd name="connsiteY36" fmla="*/ 1639888 h 6858000"/>
              <a:gd name="connsiteX37" fmla="*/ 2168757 w 2275119"/>
              <a:gd name="connsiteY37" fmla="*/ 1676400 h 6858000"/>
              <a:gd name="connsiteX38" fmla="*/ 2187807 w 2275119"/>
              <a:gd name="connsiteY38" fmla="*/ 1714500 h 6858000"/>
              <a:gd name="connsiteX39" fmla="*/ 2206857 w 2275119"/>
              <a:gd name="connsiteY39" fmla="*/ 1752600 h 6858000"/>
              <a:gd name="connsiteX40" fmla="*/ 2222732 w 2275119"/>
              <a:gd name="connsiteY40" fmla="*/ 1789113 h 6858000"/>
              <a:gd name="connsiteX41" fmla="*/ 2238607 w 2275119"/>
              <a:gd name="connsiteY41" fmla="*/ 1830388 h 6858000"/>
              <a:gd name="connsiteX42" fmla="*/ 2254482 w 2275119"/>
              <a:gd name="connsiteY42" fmla="*/ 1876425 h 6858000"/>
              <a:gd name="connsiteX43" fmla="*/ 2265594 w 2275119"/>
              <a:gd name="connsiteY43" fmla="*/ 1928813 h 6858000"/>
              <a:gd name="connsiteX44" fmla="*/ 2271944 w 2275119"/>
              <a:gd name="connsiteY44" fmla="*/ 1989138 h 6858000"/>
              <a:gd name="connsiteX45" fmla="*/ 2275119 w 2275119"/>
              <a:gd name="connsiteY45" fmla="*/ 2057400 h 6858000"/>
              <a:gd name="connsiteX46" fmla="*/ 2271944 w 2275119"/>
              <a:gd name="connsiteY46" fmla="*/ 2125663 h 6858000"/>
              <a:gd name="connsiteX47" fmla="*/ 2265594 w 2275119"/>
              <a:gd name="connsiteY47" fmla="*/ 2185988 h 6858000"/>
              <a:gd name="connsiteX48" fmla="*/ 2254482 w 2275119"/>
              <a:gd name="connsiteY48" fmla="*/ 2238375 h 6858000"/>
              <a:gd name="connsiteX49" fmla="*/ 2238607 w 2275119"/>
              <a:gd name="connsiteY49" fmla="*/ 2284413 h 6858000"/>
              <a:gd name="connsiteX50" fmla="*/ 2222732 w 2275119"/>
              <a:gd name="connsiteY50" fmla="*/ 2325688 h 6858000"/>
              <a:gd name="connsiteX51" fmla="*/ 2206857 w 2275119"/>
              <a:gd name="connsiteY51" fmla="*/ 2362200 h 6858000"/>
              <a:gd name="connsiteX52" fmla="*/ 2187807 w 2275119"/>
              <a:gd name="connsiteY52" fmla="*/ 2400300 h 6858000"/>
              <a:gd name="connsiteX53" fmla="*/ 2168757 w 2275119"/>
              <a:gd name="connsiteY53" fmla="*/ 2438400 h 6858000"/>
              <a:gd name="connsiteX54" fmla="*/ 2149707 w 2275119"/>
              <a:gd name="connsiteY54" fmla="*/ 2474913 h 6858000"/>
              <a:gd name="connsiteX55" fmla="*/ 2133832 w 2275119"/>
              <a:gd name="connsiteY55" fmla="*/ 2516188 h 6858000"/>
              <a:gd name="connsiteX56" fmla="*/ 2119544 w 2275119"/>
              <a:gd name="connsiteY56" fmla="*/ 2562225 h 6858000"/>
              <a:gd name="connsiteX57" fmla="*/ 2108432 w 2275119"/>
              <a:gd name="connsiteY57" fmla="*/ 2614613 h 6858000"/>
              <a:gd name="connsiteX58" fmla="*/ 2100494 w 2275119"/>
              <a:gd name="connsiteY58" fmla="*/ 2674938 h 6858000"/>
              <a:gd name="connsiteX59" fmla="*/ 2098907 w 2275119"/>
              <a:gd name="connsiteY59" fmla="*/ 2743200 h 6858000"/>
              <a:gd name="connsiteX60" fmla="*/ 2100494 w 2275119"/>
              <a:gd name="connsiteY60" fmla="*/ 2811463 h 6858000"/>
              <a:gd name="connsiteX61" fmla="*/ 2108432 w 2275119"/>
              <a:gd name="connsiteY61" fmla="*/ 2871788 h 6858000"/>
              <a:gd name="connsiteX62" fmla="*/ 2119544 w 2275119"/>
              <a:gd name="connsiteY62" fmla="*/ 2924175 h 6858000"/>
              <a:gd name="connsiteX63" fmla="*/ 2133832 w 2275119"/>
              <a:gd name="connsiteY63" fmla="*/ 2970213 h 6858000"/>
              <a:gd name="connsiteX64" fmla="*/ 2149707 w 2275119"/>
              <a:gd name="connsiteY64" fmla="*/ 3011488 h 6858000"/>
              <a:gd name="connsiteX65" fmla="*/ 2168757 w 2275119"/>
              <a:gd name="connsiteY65" fmla="*/ 3048000 h 6858000"/>
              <a:gd name="connsiteX66" fmla="*/ 2187807 w 2275119"/>
              <a:gd name="connsiteY66" fmla="*/ 3086100 h 6858000"/>
              <a:gd name="connsiteX67" fmla="*/ 2206857 w 2275119"/>
              <a:gd name="connsiteY67" fmla="*/ 3124200 h 6858000"/>
              <a:gd name="connsiteX68" fmla="*/ 2222732 w 2275119"/>
              <a:gd name="connsiteY68" fmla="*/ 3160713 h 6858000"/>
              <a:gd name="connsiteX69" fmla="*/ 2238607 w 2275119"/>
              <a:gd name="connsiteY69" fmla="*/ 3201988 h 6858000"/>
              <a:gd name="connsiteX70" fmla="*/ 2254482 w 2275119"/>
              <a:gd name="connsiteY70" fmla="*/ 3248025 h 6858000"/>
              <a:gd name="connsiteX71" fmla="*/ 2265594 w 2275119"/>
              <a:gd name="connsiteY71" fmla="*/ 3300413 h 6858000"/>
              <a:gd name="connsiteX72" fmla="*/ 2271944 w 2275119"/>
              <a:gd name="connsiteY72" fmla="*/ 3360738 h 6858000"/>
              <a:gd name="connsiteX73" fmla="*/ 2275119 w 2275119"/>
              <a:gd name="connsiteY73" fmla="*/ 3427413 h 6858000"/>
              <a:gd name="connsiteX74" fmla="*/ 2271944 w 2275119"/>
              <a:gd name="connsiteY74" fmla="*/ 3497263 h 6858000"/>
              <a:gd name="connsiteX75" fmla="*/ 2265594 w 2275119"/>
              <a:gd name="connsiteY75" fmla="*/ 3557588 h 6858000"/>
              <a:gd name="connsiteX76" fmla="*/ 2254482 w 2275119"/>
              <a:gd name="connsiteY76" fmla="*/ 3609975 h 6858000"/>
              <a:gd name="connsiteX77" fmla="*/ 2238607 w 2275119"/>
              <a:gd name="connsiteY77" fmla="*/ 3656013 h 6858000"/>
              <a:gd name="connsiteX78" fmla="*/ 2222732 w 2275119"/>
              <a:gd name="connsiteY78" fmla="*/ 3697288 h 6858000"/>
              <a:gd name="connsiteX79" fmla="*/ 2206857 w 2275119"/>
              <a:gd name="connsiteY79" fmla="*/ 3733800 h 6858000"/>
              <a:gd name="connsiteX80" fmla="*/ 2187807 w 2275119"/>
              <a:gd name="connsiteY80" fmla="*/ 3771900 h 6858000"/>
              <a:gd name="connsiteX81" fmla="*/ 2168757 w 2275119"/>
              <a:gd name="connsiteY81" fmla="*/ 3810000 h 6858000"/>
              <a:gd name="connsiteX82" fmla="*/ 2149707 w 2275119"/>
              <a:gd name="connsiteY82" fmla="*/ 3846513 h 6858000"/>
              <a:gd name="connsiteX83" fmla="*/ 2133832 w 2275119"/>
              <a:gd name="connsiteY83" fmla="*/ 3887788 h 6858000"/>
              <a:gd name="connsiteX84" fmla="*/ 2119544 w 2275119"/>
              <a:gd name="connsiteY84" fmla="*/ 3933825 h 6858000"/>
              <a:gd name="connsiteX85" fmla="*/ 2108432 w 2275119"/>
              <a:gd name="connsiteY85" fmla="*/ 3986213 h 6858000"/>
              <a:gd name="connsiteX86" fmla="*/ 2100494 w 2275119"/>
              <a:gd name="connsiteY86" fmla="*/ 4046538 h 6858000"/>
              <a:gd name="connsiteX87" fmla="*/ 2098907 w 2275119"/>
              <a:gd name="connsiteY87" fmla="*/ 4114800 h 6858000"/>
              <a:gd name="connsiteX88" fmla="*/ 2100494 w 2275119"/>
              <a:gd name="connsiteY88" fmla="*/ 4183063 h 6858000"/>
              <a:gd name="connsiteX89" fmla="*/ 2108432 w 2275119"/>
              <a:gd name="connsiteY89" fmla="*/ 4243388 h 6858000"/>
              <a:gd name="connsiteX90" fmla="*/ 2119544 w 2275119"/>
              <a:gd name="connsiteY90" fmla="*/ 4295775 h 6858000"/>
              <a:gd name="connsiteX91" fmla="*/ 2133832 w 2275119"/>
              <a:gd name="connsiteY91" fmla="*/ 4341813 h 6858000"/>
              <a:gd name="connsiteX92" fmla="*/ 2149707 w 2275119"/>
              <a:gd name="connsiteY92" fmla="*/ 4383088 h 6858000"/>
              <a:gd name="connsiteX93" fmla="*/ 2168757 w 2275119"/>
              <a:gd name="connsiteY93" fmla="*/ 4419600 h 6858000"/>
              <a:gd name="connsiteX94" fmla="*/ 2206857 w 2275119"/>
              <a:gd name="connsiteY94" fmla="*/ 4495800 h 6858000"/>
              <a:gd name="connsiteX95" fmla="*/ 2222732 w 2275119"/>
              <a:gd name="connsiteY95" fmla="*/ 4532313 h 6858000"/>
              <a:gd name="connsiteX96" fmla="*/ 2238607 w 2275119"/>
              <a:gd name="connsiteY96" fmla="*/ 4573588 h 6858000"/>
              <a:gd name="connsiteX97" fmla="*/ 2254482 w 2275119"/>
              <a:gd name="connsiteY97" fmla="*/ 4619625 h 6858000"/>
              <a:gd name="connsiteX98" fmla="*/ 2265594 w 2275119"/>
              <a:gd name="connsiteY98" fmla="*/ 4672013 h 6858000"/>
              <a:gd name="connsiteX99" fmla="*/ 2271944 w 2275119"/>
              <a:gd name="connsiteY99" fmla="*/ 4732338 h 6858000"/>
              <a:gd name="connsiteX100" fmla="*/ 2275119 w 2275119"/>
              <a:gd name="connsiteY100" fmla="*/ 4800600 h 6858000"/>
              <a:gd name="connsiteX101" fmla="*/ 2271944 w 2275119"/>
              <a:gd name="connsiteY101" fmla="*/ 4868863 h 6858000"/>
              <a:gd name="connsiteX102" fmla="*/ 2265594 w 2275119"/>
              <a:gd name="connsiteY102" fmla="*/ 4929188 h 6858000"/>
              <a:gd name="connsiteX103" fmla="*/ 2254482 w 2275119"/>
              <a:gd name="connsiteY103" fmla="*/ 4981575 h 6858000"/>
              <a:gd name="connsiteX104" fmla="*/ 2238607 w 2275119"/>
              <a:gd name="connsiteY104" fmla="*/ 5027613 h 6858000"/>
              <a:gd name="connsiteX105" fmla="*/ 2222732 w 2275119"/>
              <a:gd name="connsiteY105" fmla="*/ 5068888 h 6858000"/>
              <a:gd name="connsiteX106" fmla="*/ 2206857 w 2275119"/>
              <a:gd name="connsiteY106" fmla="*/ 5105400 h 6858000"/>
              <a:gd name="connsiteX107" fmla="*/ 2187807 w 2275119"/>
              <a:gd name="connsiteY107" fmla="*/ 5143500 h 6858000"/>
              <a:gd name="connsiteX108" fmla="*/ 2168757 w 2275119"/>
              <a:gd name="connsiteY108" fmla="*/ 5181600 h 6858000"/>
              <a:gd name="connsiteX109" fmla="*/ 2149707 w 2275119"/>
              <a:gd name="connsiteY109" fmla="*/ 5218113 h 6858000"/>
              <a:gd name="connsiteX110" fmla="*/ 2133832 w 2275119"/>
              <a:gd name="connsiteY110" fmla="*/ 5259388 h 6858000"/>
              <a:gd name="connsiteX111" fmla="*/ 2119544 w 2275119"/>
              <a:gd name="connsiteY111" fmla="*/ 5305425 h 6858000"/>
              <a:gd name="connsiteX112" fmla="*/ 2108432 w 2275119"/>
              <a:gd name="connsiteY112" fmla="*/ 5357813 h 6858000"/>
              <a:gd name="connsiteX113" fmla="*/ 2100494 w 2275119"/>
              <a:gd name="connsiteY113" fmla="*/ 5418138 h 6858000"/>
              <a:gd name="connsiteX114" fmla="*/ 2098907 w 2275119"/>
              <a:gd name="connsiteY114" fmla="*/ 5486400 h 6858000"/>
              <a:gd name="connsiteX115" fmla="*/ 2100494 w 2275119"/>
              <a:gd name="connsiteY115" fmla="*/ 5554663 h 6858000"/>
              <a:gd name="connsiteX116" fmla="*/ 2108432 w 2275119"/>
              <a:gd name="connsiteY116" fmla="*/ 5614988 h 6858000"/>
              <a:gd name="connsiteX117" fmla="*/ 2119544 w 2275119"/>
              <a:gd name="connsiteY117" fmla="*/ 5667375 h 6858000"/>
              <a:gd name="connsiteX118" fmla="*/ 2133832 w 2275119"/>
              <a:gd name="connsiteY118" fmla="*/ 5713413 h 6858000"/>
              <a:gd name="connsiteX119" fmla="*/ 2149707 w 2275119"/>
              <a:gd name="connsiteY119" fmla="*/ 5754688 h 6858000"/>
              <a:gd name="connsiteX120" fmla="*/ 2168757 w 2275119"/>
              <a:gd name="connsiteY120" fmla="*/ 5791200 h 6858000"/>
              <a:gd name="connsiteX121" fmla="*/ 2187807 w 2275119"/>
              <a:gd name="connsiteY121" fmla="*/ 5829300 h 6858000"/>
              <a:gd name="connsiteX122" fmla="*/ 2206857 w 2275119"/>
              <a:gd name="connsiteY122" fmla="*/ 5867400 h 6858000"/>
              <a:gd name="connsiteX123" fmla="*/ 2222732 w 2275119"/>
              <a:gd name="connsiteY123" fmla="*/ 5903913 h 6858000"/>
              <a:gd name="connsiteX124" fmla="*/ 2238607 w 2275119"/>
              <a:gd name="connsiteY124" fmla="*/ 5945188 h 6858000"/>
              <a:gd name="connsiteX125" fmla="*/ 2254482 w 2275119"/>
              <a:gd name="connsiteY125" fmla="*/ 5991225 h 6858000"/>
              <a:gd name="connsiteX126" fmla="*/ 2265594 w 2275119"/>
              <a:gd name="connsiteY126" fmla="*/ 6043613 h 6858000"/>
              <a:gd name="connsiteX127" fmla="*/ 2271944 w 2275119"/>
              <a:gd name="connsiteY127" fmla="*/ 6103938 h 6858000"/>
              <a:gd name="connsiteX128" fmla="*/ 2275119 w 2275119"/>
              <a:gd name="connsiteY128" fmla="*/ 6172200 h 6858000"/>
              <a:gd name="connsiteX129" fmla="*/ 2271944 w 2275119"/>
              <a:gd name="connsiteY129" fmla="*/ 6240463 h 6858000"/>
              <a:gd name="connsiteX130" fmla="*/ 2265594 w 2275119"/>
              <a:gd name="connsiteY130" fmla="*/ 6300788 h 6858000"/>
              <a:gd name="connsiteX131" fmla="*/ 2254482 w 2275119"/>
              <a:gd name="connsiteY131" fmla="*/ 6353175 h 6858000"/>
              <a:gd name="connsiteX132" fmla="*/ 2238607 w 2275119"/>
              <a:gd name="connsiteY132" fmla="*/ 6399213 h 6858000"/>
              <a:gd name="connsiteX133" fmla="*/ 2222732 w 2275119"/>
              <a:gd name="connsiteY133" fmla="*/ 6440488 h 6858000"/>
              <a:gd name="connsiteX134" fmla="*/ 2206857 w 2275119"/>
              <a:gd name="connsiteY134" fmla="*/ 6477000 h 6858000"/>
              <a:gd name="connsiteX135" fmla="*/ 2187807 w 2275119"/>
              <a:gd name="connsiteY135" fmla="*/ 6515100 h 6858000"/>
              <a:gd name="connsiteX136" fmla="*/ 2168757 w 2275119"/>
              <a:gd name="connsiteY136" fmla="*/ 6553200 h 6858000"/>
              <a:gd name="connsiteX137" fmla="*/ 2149707 w 2275119"/>
              <a:gd name="connsiteY137" fmla="*/ 6589713 h 6858000"/>
              <a:gd name="connsiteX138" fmla="*/ 2133832 w 2275119"/>
              <a:gd name="connsiteY138" fmla="*/ 6630988 h 6858000"/>
              <a:gd name="connsiteX139" fmla="*/ 2119544 w 2275119"/>
              <a:gd name="connsiteY139" fmla="*/ 6677025 h 6858000"/>
              <a:gd name="connsiteX140" fmla="*/ 2108432 w 2275119"/>
              <a:gd name="connsiteY140" fmla="*/ 6729413 h 6858000"/>
              <a:gd name="connsiteX141" fmla="*/ 2100494 w 2275119"/>
              <a:gd name="connsiteY141" fmla="*/ 6789738 h 6858000"/>
              <a:gd name="connsiteX142" fmla="*/ 2098907 w 2275119"/>
              <a:gd name="connsiteY142" fmla="*/ 6858000 h 6858000"/>
              <a:gd name="connsiteX143" fmla="*/ 1556068 w 2275119"/>
              <a:gd name="connsiteY143" fmla="*/ 6858000 h 6858000"/>
              <a:gd name="connsiteX144" fmla="*/ 1389294 w 2275119"/>
              <a:gd name="connsiteY144" fmla="*/ 6858000 h 6858000"/>
              <a:gd name="connsiteX145" fmla="*/ 0 w 2275119"/>
              <a:gd name="connsiteY14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2275119" h="6858000">
                <a:moveTo>
                  <a:pt x="0" y="0"/>
                </a:moveTo>
                <a:lnTo>
                  <a:pt x="1389294" y="0"/>
                </a:lnTo>
                <a:lnTo>
                  <a:pt x="1556068" y="0"/>
                </a:lnTo>
                <a:lnTo>
                  <a:pt x="2098907" y="0"/>
                </a:lnTo>
                <a:lnTo>
                  <a:pt x="2100494" y="68263"/>
                </a:lnTo>
                <a:lnTo>
                  <a:pt x="2108432" y="128588"/>
                </a:lnTo>
                <a:lnTo>
                  <a:pt x="2119544" y="180975"/>
                </a:lnTo>
                <a:lnTo>
                  <a:pt x="2133832" y="227013"/>
                </a:lnTo>
                <a:lnTo>
                  <a:pt x="2149707" y="268288"/>
                </a:lnTo>
                <a:lnTo>
                  <a:pt x="2168757" y="304800"/>
                </a:lnTo>
                <a:lnTo>
                  <a:pt x="2187807" y="342900"/>
                </a:lnTo>
                <a:lnTo>
                  <a:pt x="2206857" y="381000"/>
                </a:lnTo>
                <a:lnTo>
                  <a:pt x="2222732" y="417513"/>
                </a:lnTo>
                <a:lnTo>
                  <a:pt x="2238607" y="458788"/>
                </a:lnTo>
                <a:lnTo>
                  <a:pt x="2254482" y="504825"/>
                </a:lnTo>
                <a:lnTo>
                  <a:pt x="2265594" y="557213"/>
                </a:lnTo>
                <a:lnTo>
                  <a:pt x="2271944" y="617538"/>
                </a:lnTo>
                <a:lnTo>
                  <a:pt x="2275119" y="685800"/>
                </a:lnTo>
                <a:lnTo>
                  <a:pt x="2271944" y="754063"/>
                </a:lnTo>
                <a:lnTo>
                  <a:pt x="2265594" y="814388"/>
                </a:lnTo>
                <a:lnTo>
                  <a:pt x="2254482" y="866775"/>
                </a:lnTo>
                <a:lnTo>
                  <a:pt x="2238607" y="912813"/>
                </a:lnTo>
                <a:lnTo>
                  <a:pt x="2222732" y="954088"/>
                </a:lnTo>
                <a:lnTo>
                  <a:pt x="2206857" y="990600"/>
                </a:lnTo>
                <a:lnTo>
                  <a:pt x="2187807" y="1028700"/>
                </a:lnTo>
                <a:lnTo>
                  <a:pt x="2168757" y="1066800"/>
                </a:lnTo>
                <a:lnTo>
                  <a:pt x="2149707" y="1103313"/>
                </a:lnTo>
                <a:lnTo>
                  <a:pt x="2133832" y="1144588"/>
                </a:lnTo>
                <a:lnTo>
                  <a:pt x="2119544" y="1190625"/>
                </a:lnTo>
                <a:lnTo>
                  <a:pt x="2108432" y="1243013"/>
                </a:lnTo>
                <a:lnTo>
                  <a:pt x="2100494" y="1303338"/>
                </a:lnTo>
                <a:lnTo>
                  <a:pt x="2098907" y="1371600"/>
                </a:lnTo>
                <a:lnTo>
                  <a:pt x="2100494" y="1439863"/>
                </a:lnTo>
                <a:lnTo>
                  <a:pt x="2108432" y="1500188"/>
                </a:lnTo>
                <a:lnTo>
                  <a:pt x="2119544" y="1552575"/>
                </a:lnTo>
                <a:lnTo>
                  <a:pt x="2133832" y="1598613"/>
                </a:lnTo>
                <a:lnTo>
                  <a:pt x="2149707" y="1639888"/>
                </a:lnTo>
                <a:lnTo>
                  <a:pt x="2168757" y="1676400"/>
                </a:lnTo>
                <a:lnTo>
                  <a:pt x="2187807" y="1714500"/>
                </a:lnTo>
                <a:lnTo>
                  <a:pt x="2206857" y="1752600"/>
                </a:lnTo>
                <a:lnTo>
                  <a:pt x="2222732" y="1789113"/>
                </a:lnTo>
                <a:lnTo>
                  <a:pt x="2238607" y="1830388"/>
                </a:lnTo>
                <a:lnTo>
                  <a:pt x="2254482" y="1876425"/>
                </a:lnTo>
                <a:lnTo>
                  <a:pt x="2265594" y="1928813"/>
                </a:lnTo>
                <a:lnTo>
                  <a:pt x="2271944" y="1989138"/>
                </a:lnTo>
                <a:lnTo>
                  <a:pt x="2275119" y="2057400"/>
                </a:lnTo>
                <a:lnTo>
                  <a:pt x="2271944" y="2125663"/>
                </a:lnTo>
                <a:lnTo>
                  <a:pt x="2265594" y="2185988"/>
                </a:lnTo>
                <a:lnTo>
                  <a:pt x="2254482" y="2238375"/>
                </a:lnTo>
                <a:lnTo>
                  <a:pt x="2238607" y="2284413"/>
                </a:lnTo>
                <a:lnTo>
                  <a:pt x="2222732" y="2325688"/>
                </a:lnTo>
                <a:lnTo>
                  <a:pt x="2206857" y="2362200"/>
                </a:lnTo>
                <a:lnTo>
                  <a:pt x="2187807" y="2400300"/>
                </a:lnTo>
                <a:lnTo>
                  <a:pt x="2168757" y="2438400"/>
                </a:lnTo>
                <a:lnTo>
                  <a:pt x="2149707" y="2474913"/>
                </a:lnTo>
                <a:lnTo>
                  <a:pt x="2133832" y="2516188"/>
                </a:lnTo>
                <a:lnTo>
                  <a:pt x="2119544" y="2562225"/>
                </a:lnTo>
                <a:lnTo>
                  <a:pt x="2108432" y="2614613"/>
                </a:lnTo>
                <a:lnTo>
                  <a:pt x="2100494" y="2674938"/>
                </a:lnTo>
                <a:lnTo>
                  <a:pt x="2098907" y="2743200"/>
                </a:lnTo>
                <a:lnTo>
                  <a:pt x="2100494" y="2811463"/>
                </a:lnTo>
                <a:lnTo>
                  <a:pt x="2108432" y="2871788"/>
                </a:lnTo>
                <a:lnTo>
                  <a:pt x="2119544" y="2924175"/>
                </a:lnTo>
                <a:lnTo>
                  <a:pt x="2133832" y="2970213"/>
                </a:lnTo>
                <a:lnTo>
                  <a:pt x="2149707" y="3011488"/>
                </a:lnTo>
                <a:lnTo>
                  <a:pt x="2168757" y="3048000"/>
                </a:lnTo>
                <a:lnTo>
                  <a:pt x="2187807" y="3086100"/>
                </a:lnTo>
                <a:lnTo>
                  <a:pt x="2206857" y="3124200"/>
                </a:lnTo>
                <a:lnTo>
                  <a:pt x="2222732" y="3160713"/>
                </a:lnTo>
                <a:lnTo>
                  <a:pt x="2238607" y="3201988"/>
                </a:lnTo>
                <a:lnTo>
                  <a:pt x="2254482" y="3248025"/>
                </a:lnTo>
                <a:lnTo>
                  <a:pt x="2265594" y="3300413"/>
                </a:lnTo>
                <a:lnTo>
                  <a:pt x="2271944" y="3360738"/>
                </a:lnTo>
                <a:lnTo>
                  <a:pt x="2275119" y="3427413"/>
                </a:lnTo>
                <a:lnTo>
                  <a:pt x="2271944" y="3497263"/>
                </a:lnTo>
                <a:lnTo>
                  <a:pt x="2265594" y="3557588"/>
                </a:lnTo>
                <a:lnTo>
                  <a:pt x="2254482" y="3609975"/>
                </a:lnTo>
                <a:lnTo>
                  <a:pt x="2238607" y="3656013"/>
                </a:lnTo>
                <a:lnTo>
                  <a:pt x="2222732" y="3697288"/>
                </a:lnTo>
                <a:lnTo>
                  <a:pt x="2206857" y="3733800"/>
                </a:lnTo>
                <a:lnTo>
                  <a:pt x="2187807" y="3771900"/>
                </a:lnTo>
                <a:lnTo>
                  <a:pt x="2168757" y="3810000"/>
                </a:lnTo>
                <a:lnTo>
                  <a:pt x="2149707" y="3846513"/>
                </a:lnTo>
                <a:lnTo>
                  <a:pt x="2133832" y="3887788"/>
                </a:lnTo>
                <a:lnTo>
                  <a:pt x="2119544" y="3933825"/>
                </a:lnTo>
                <a:lnTo>
                  <a:pt x="2108432" y="3986213"/>
                </a:lnTo>
                <a:lnTo>
                  <a:pt x="2100494" y="4046538"/>
                </a:lnTo>
                <a:lnTo>
                  <a:pt x="2098907" y="4114800"/>
                </a:lnTo>
                <a:lnTo>
                  <a:pt x="2100494" y="4183063"/>
                </a:lnTo>
                <a:lnTo>
                  <a:pt x="2108432" y="4243388"/>
                </a:lnTo>
                <a:lnTo>
                  <a:pt x="2119544" y="4295775"/>
                </a:lnTo>
                <a:lnTo>
                  <a:pt x="2133832" y="4341813"/>
                </a:lnTo>
                <a:lnTo>
                  <a:pt x="2149707" y="4383088"/>
                </a:lnTo>
                <a:lnTo>
                  <a:pt x="2168757" y="4419600"/>
                </a:lnTo>
                <a:lnTo>
                  <a:pt x="2206857" y="4495800"/>
                </a:lnTo>
                <a:lnTo>
                  <a:pt x="2222732" y="4532313"/>
                </a:lnTo>
                <a:lnTo>
                  <a:pt x="2238607" y="4573588"/>
                </a:lnTo>
                <a:lnTo>
                  <a:pt x="2254482" y="4619625"/>
                </a:lnTo>
                <a:lnTo>
                  <a:pt x="2265594" y="4672013"/>
                </a:lnTo>
                <a:lnTo>
                  <a:pt x="2271944" y="4732338"/>
                </a:lnTo>
                <a:lnTo>
                  <a:pt x="2275119" y="4800600"/>
                </a:lnTo>
                <a:lnTo>
                  <a:pt x="2271944" y="4868863"/>
                </a:lnTo>
                <a:lnTo>
                  <a:pt x="2265594" y="4929188"/>
                </a:lnTo>
                <a:lnTo>
                  <a:pt x="2254482" y="4981575"/>
                </a:lnTo>
                <a:lnTo>
                  <a:pt x="2238607" y="5027613"/>
                </a:lnTo>
                <a:lnTo>
                  <a:pt x="2222732" y="5068888"/>
                </a:lnTo>
                <a:lnTo>
                  <a:pt x="2206857" y="5105400"/>
                </a:lnTo>
                <a:lnTo>
                  <a:pt x="2187807" y="5143500"/>
                </a:lnTo>
                <a:lnTo>
                  <a:pt x="2168757" y="5181600"/>
                </a:lnTo>
                <a:lnTo>
                  <a:pt x="2149707" y="5218113"/>
                </a:lnTo>
                <a:lnTo>
                  <a:pt x="2133832" y="5259388"/>
                </a:lnTo>
                <a:lnTo>
                  <a:pt x="2119544" y="5305425"/>
                </a:lnTo>
                <a:lnTo>
                  <a:pt x="2108432" y="5357813"/>
                </a:lnTo>
                <a:lnTo>
                  <a:pt x="2100494" y="5418138"/>
                </a:lnTo>
                <a:lnTo>
                  <a:pt x="2098907" y="5486400"/>
                </a:lnTo>
                <a:lnTo>
                  <a:pt x="2100494" y="5554663"/>
                </a:lnTo>
                <a:lnTo>
                  <a:pt x="2108432" y="5614988"/>
                </a:lnTo>
                <a:lnTo>
                  <a:pt x="2119544" y="5667375"/>
                </a:lnTo>
                <a:lnTo>
                  <a:pt x="2133832" y="5713413"/>
                </a:lnTo>
                <a:lnTo>
                  <a:pt x="2149707" y="5754688"/>
                </a:lnTo>
                <a:lnTo>
                  <a:pt x="2168757" y="5791200"/>
                </a:lnTo>
                <a:lnTo>
                  <a:pt x="2187807" y="5829300"/>
                </a:lnTo>
                <a:lnTo>
                  <a:pt x="2206857" y="5867400"/>
                </a:lnTo>
                <a:lnTo>
                  <a:pt x="2222732" y="5903913"/>
                </a:lnTo>
                <a:lnTo>
                  <a:pt x="2238607" y="5945188"/>
                </a:lnTo>
                <a:lnTo>
                  <a:pt x="2254482" y="5991225"/>
                </a:lnTo>
                <a:lnTo>
                  <a:pt x="2265594" y="6043613"/>
                </a:lnTo>
                <a:lnTo>
                  <a:pt x="2271944" y="6103938"/>
                </a:lnTo>
                <a:lnTo>
                  <a:pt x="2275119" y="6172200"/>
                </a:lnTo>
                <a:lnTo>
                  <a:pt x="2271944" y="6240463"/>
                </a:lnTo>
                <a:lnTo>
                  <a:pt x="2265594" y="6300788"/>
                </a:lnTo>
                <a:lnTo>
                  <a:pt x="2254482" y="6353175"/>
                </a:lnTo>
                <a:lnTo>
                  <a:pt x="2238607" y="6399213"/>
                </a:lnTo>
                <a:lnTo>
                  <a:pt x="2222732" y="6440488"/>
                </a:lnTo>
                <a:lnTo>
                  <a:pt x="2206857" y="6477000"/>
                </a:lnTo>
                <a:lnTo>
                  <a:pt x="2187807" y="6515100"/>
                </a:lnTo>
                <a:lnTo>
                  <a:pt x="2168757" y="6553200"/>
                </a:lnTo>
                <a:lnTo>
                  <a:pt x="2149707" y="6589713"/>
                </a:lnTo>
                <a:lnTo>
                  <a:pt x="2133832" y="6630988"/>
                </a:lnTo>
                <a:lnTo>
                  <a:pt x="2119544" y="6677025"/>
                </a:lnTo>
                <a:lnTo>
                  <a:pt x="2108432" y="6729413"/>
                </a:lnTo>
                <a:lnTo>
                  <a:pt x="2100494" y="6789738"/>
                </a:lnTo>
                <a:lnTo>
                  <a:pt x="2098907" y="6858000"/>
                </a:lnTo>
                <a:lnTo>
                  <a:pt x="1556068" y="6858000"/>
                </a:lnTo>
                <a:lnTo>
                  <a:pt x="138929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AE1F77-1EC8-47BA-A381-B6618A2FC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B4316-EDD3-FB5D-D6DB-3CFC04ED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600" y="2178528"/>
            <a:ext cx="8534400" cy="37010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It describes the cognitive and emotional relationship between PEOPLE and their ENVIRONMENT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It reflects in the geography, history, culture and community as they come together to create the identity and atmosphere of a place. </a:t>
            </a:r>
          </a:p>
        </p:txBody>
      </p:sp>
    </p:spTree>
    <p:extLst>
      <p:ext uri="{BB962C8B-B14F-4D97-AF65-F5344CB8AC3E}">
        <p14:creationId xmlns:p14="http://schemas.microsoft.com/office/powerpoint/2010/main" val="110173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04B4F5-0268-4FB4-57A6-875601BD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en-US" dirty="0"/>
              <a:t>A sense of place is the combination of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A03DE3-591D-9B73-33B1-0DC21845AB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53315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350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2D0AE-6ABD-A0C6-D9BA-C8A6349D9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en-US" sz="4000"/>
              <a:t>People feel connected to places through memory, culture and shared experiences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F5A595-8AF5-6662-BBEF-A0E1E4A0D1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617169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244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080A-CFDB-11EC-239A-B1687F6DD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sense of place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AA0E5-3545-2A33-E807-92D018D2C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Places that have a strong </a:t>
            </a:r>
            <a:r>
              <a:rPr lang="en-US" b="1" dirty="0"/>
              <a:t>SENSE OF PLACE </a:t>
            </a:r>
            <a:r>
              <a:rPr lang="en-US" dirty="0"/>
              <a:t>tend to be places where people feel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BELONGING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PRIDE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ATTACHMENT</a:t>
            </a:r>
          </a:p>
        </p:txBody>
      </p:sp>
    </p:spTree>
    <p:extLst>
      <p:ext uri="{BB962C8B-B14F-4D97-AF65-F5344CB8AC3E}">
        <p14:creationId xmlns:p14="http://schemas.microsoft.com/office/powerpoint/2010/main" val="379555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770416-9C17-203A-8F1E-87CA1AFEC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en-US" dirty="0"/>
              <a:t>What makes a place unique?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A0EE00-524B-0CEF-73A8-3B3E4B676B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033341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4134267"/>
      </p:ext>
    </p:extLst>
  </p:cSld>
  <p:clrMapOvr>
    <a:masterClrMapping/>
  </p:clrMapOvr>
</p:sld>
</file>

<file path=ppt/theme/theme1.xml><?xml version="1.0" encoding="utf-8"?>
<a:theme xmlns:a="http://schemas.openxmlformats.org/drawingml/2006/main" name="Bricka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bdc472-8c15-44a4-8402-5a4738d41b85">
      <Terms xmlns="http://schemas.microsoft.com/office/infopath/2007/PartnerControls"/>
    </lcf76f155ced4ddcb4097134ff3c332f>
    <TaxCatchAll xmlns="f83a81d3-c099-4ff3-85b8-0382f338cfd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625CA4949FD459A04656ECB39CAD0" ma:contentTypeVersion="12" ma:contentTypeDescription="Create a new document." ma:contentTypeScope="" ma:versionID="ba368d2b392761342ca93720cfff5ce4">
  <xsd:schema xmlns:xsd="http://www.w3.org/2001/XMLSchema" xmlns:xs="http://www.w3.org/2001/XMLSchema" xmlns:p="http://schemas.microsoft.com/office/2006/metadata/properties" xmlns:ns2="79bdc472-8c15-44a4-8402-5a4738d41b85" xmlns:ns3="f83a81d3-c099-4ff3-85b8-0382f338cfda" targetNamespace="http://schemas.microsoft.com/office/2006/metadata/properties" ma:root="true" ma:fieldsID="2db2ccbc0b771354bb4b75c9c2c77c88" ns2:_="" ns3:_="">
    <xsd:import namespace="79bdc472-8c15-44a4-8402-5a4738d41b85"/>
    <xsd:import namespace="f83a81d3-c099-4ff3-85b8-0382f338cf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bdc472-8c15-44a4-8402-5a4738d41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160e0b2-97a8-4744-93ce-52f89bbfc0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3a81d3-c099-4ff3-85b8-0382f338cfd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a5ba411-1be7-498a-b038-0f9affcbfda4}" ma:internalName="TaxCatchAll" ma:showField="CatchAllData" ma:web="f83a81d3-c099-4ff3-85b8-0382f338cf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04CEE-9EA6-4572-B2F1-5EDC9E0D7E18}">
  <ds:schemaRefs>
    <ds:schemaRef ds:uri="http://schemas.microsoft.com/office/2006/metadata/properties"/>
    <ds:schemaRef ds:uri="http://schemas.microsoft.com/office/infopath/2007/PartnerControls"/>
    <ds:schemaRef ds:uri="79bdc472-8c15-44a4-8402-5a4738d41b85"/>
    <ds:schemaRef ds:uri="f83a81d3-c099-4ff3-85b8-0382f338cfda"/>
  </ds:schemaRefs>
</ds:datastoreItem>
</file>

<file path=customXml/itemProps2.xml><?xml version="1.0" encoding="utf-8"?>
<ds:datastoreItem xmlns:ds="http://schemas.openxmlformats.org/officeDocument/2006/customXml" ds:itemID="{660F6117-07DC-4D88-8F37-E70908813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900438-BE10-4849-AE2D-F1F92764EC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bdc472-8c15-44a4-8402-5a4738d41b85"/>
    <ds:schemaRef ds:uri="f83a81d3-c099-4ff3-85b8-0382f338cf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TM10001106[[fn=Bricka]]</Template>
  <TotalTime>756</TotalTime>
  <Words>649</Words>
  <Application>Microsoft Office PowerPoint</Application>
  <PresentationFormat>Widescreen</PresentationFormat>
  <Paragraphs>116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Bricka</vt:lpstr>
      <vt:lpstr>A sense of place</vt:lpstr>
      <vt:lpstr>A sense of place, what is it?</vt:lpstr>
      <vt:lpstr>Understanding the sense of place</vt:lpstr>
      <vt:lpstr>Understanding the sense of place</vt:lpstr>
      <vt:lpstr>SENSE OF PLACE</vt:lpstr>
      <vt:lpstr>A sense of place is the combination of</vt:lpstr>
      <vt:lpstr>People feel connected to places through memory, culture and shared experiences</vt:lpstr>
      <vt:lpstr>Why sense of place matters</vt:lpstr>
      <vt:lpstr>What makes a place unique?</vt:lpstr>
      <vt:lpstr>Sense of place in rural and remote areas</vt:lpstr>
      <vt:lpstr>Places carry meaning</vt:lpstr>
      <vt:lpstr>Places carry meaning</vt:lpstr>
      <vt:lpstr>Places carry meaning</vt:lpstr>
      <vt:lpstr>Places carry meaning</vt:lpstr>
      <vt:lpstr>Sense of place workshop the questions we will explore today</vt:lpstr>
      <vt:lpstr>GROUP WORK 40 min</vt:lpstr>
      <vt:lpstr>let's share</vt:lpstr>
      <vt:lpstr>BREAK</vt:lpstr>
      <vt:lpstr>Summary of what we have discussed</vt:lpstr>
      <vt:lpstr>What qualities do we appreciate in rural and remote areas?</vt:lpstr>
      <vt:lpstr>Group work – The Story of a place  20 min</vt:lpstr>
      <vt:lpstr>Final 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Kuhlefelt</dc:creator>
  <cp:lastModifiedBy>Gunnar Ingi Hrafnsson</cp:lastModifiedBy>
  <cp:revision>4</cp:revision>
  <dcterms:created xsi:type="dcterms:W3CDTF">2025-12-19T09:46:02Z</dcterms:created>
  <dcterms:modified xsi:type="dcterms:W3CDTF">2026-05-08T15:02:45Z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0x0101002A5625CA4949FD459A04656ECB39CAD0</vt:lpwstr>
  </property>
</Properties>
</file>