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57" r:id="rId6"/>
    <p:sldId id="258" r:id="rId7"/>
    <p:sldId id="262" r:id="rId8"/>
    <p:sldId id="263" r:id="rId9"/>
    <p:sldId id="264" r:id="rId10"/>
    <p:sldId id="265" r:id="rId11"/>
    <p:sldId id="259" r:id="rId12"/>
    <p:sldId id="266" r:id="rId13"/>
    <p:sldId id="268" r:id="rId14"/>
    <p:sldId id="269" r:id="rId15"/>
    <p:sldId id="270" r:id="rId16"/>
    <p:sldId id="271" r:id="rId17"/>
    <p:sldId id="261" r:id="rId18"/>
    <p:sldId id="267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054555-0DD3-C729-0B4F-DCBEBDEB0836}" v="1" dt="2026-03-08T20:57:47.6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59" d="100"/>
          <a:sy n="59" d="100"/>
        </p:scale>
        <p:origin x="88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3/26/2026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3/26/2026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3/26/2026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9D91B3E-FDC5-A5C4-2C3C-DF26FB9C16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presentations </a:t>
            </a:r>
            <a:r>
              <a:rPr lang="sv-SE" dirty="0" err="1"/>
              <a:t>evaluation</a:t>
            </a:r>
            <a:br>
              <a:rPr lang="sv-SE" dirty="0"/>
            </a:br>
            <a:r>
              <a:rPr lang="sv-SE" dirty="0" err="1"/>
              <a:t>summary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90545E8-0755-10B3-CBCB-4439693141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err="1"/>
              <a:t>gubbio</a:t>
            </a:r>
            <a:r>
              <a:rPr lang="sv-SE" dirty="0"/>
              <a:t> 27 </a:t>
            </a:r>
            <a:r>
              <a:rPr lang="sv-SE" dirty="0" err="1"/>
              <a:t>march</a:t>
            </a:r>
            <a:r>
              <a:rPr lang="sv-SE" dirty="0"/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7707135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D59432-CDC0-2D68-269B-C2B2E6AF1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9CAC34-7A8F-543A-CF36-EC95EF67B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Open</a:t>
            </a:r>
            <a:r>
              <a:rPr lang="sv-SE" dirty="0"/>
              <a:t> </a:t>
            </a:r>
            <a:r>
              <a:rPr lang="sv-SE" dirty="0" err="1"/>
              <a:t>discussion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25BD888-70B3-391A-F08A-8EF647B7F5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Think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one</a:t>
            </a:r>
            <a:r>
              <a:rPr lang="sv-SE" dirty="0"/>
              <a:t> </a:t>
            </a:r>
            <a:r>
              <a:rPr lang="sv-SE" dirty="0" err="1"/>
              <a:t>thing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learned</a:t>
            </a:r>
            <a:r>
              <a:rPr lang="sv-SE" dirty="0"/>
              <a:t> </a:t>
            </a:r>
            <a:r>
              <a:rPr lang="sv-SE" dirty="0" err="1"/>
              <a:t>this</a:t>
            </a:r>
            <a:r>
              <a:rPr lang="sv-SE" dirty="0"/>
              <a:t> </a:t>
            </a:r>
            <a:r>
              <a:rPr lang="sv-SE" dirty="0" err="1"/>
              <a:t>week</a:t>
            </a:r>
            <a:r>
              <a:rPr lang="sv-SE" dirty="0"/>
              <a:t> </a:t>
            </a:r>
            <a:r>
              <a:rPr lang="sv-SE" dirty="0" err="1"/>
              <a:t>that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did</a:t>
            </a:r>
            <a:r>
              <a:rPr lang="sv-SE" dirty="0"/>
              <a:t> not </a:t>
            </a:r>
            <a:r>
              <a:rPr lang="sv-SE" dirty="0" err="1"/>
              <a:t>know</a:t>
            </a:r>
            <a:r>
              <a:rPr lang="sv-SE" dirty="0"/>
              <a:t> </a:t>
            </a:r>
            <a:r>
              <a:rPr lang="sv-SE" dirty="0" err="1"/>
              <a:t>before</a:t>
            </a:r>
            <a:r>
              <a:rPr lang="sv-SE" dirty="0"/>
              <a:t>.</a:t>
            </a:r>
          </a:p>
          <a:p>
            <a:r>
              <a:rPr lang="sv-SE" dirty="0" err="1"/>
              <a:t>Hopefully</a:t>
            </a:r>
            <a:r>
              <a:rPr lang="sv-SE" dirty="0"/>
              <a:t>, </a:t>
            </a:r>
            <a:r>
              <a:rPr lang="sv-SE" dirty="0" err="1"/>
              <a:t>you</a:t>
            </a:r>
            <a:r>
              <a:rPr lang="sv-SE" dirty="0"/>
              <a:t> got inspiration from </a:t>
            </a:r>
            <a:r>
              <a:rPr lang="sv-SE" dirty="0" err="1"/>
              <a:t>spending</a:t>
            </a:r>
            <a:r>
              <a:rPr lang="sv-SE" dirty="0"/>
              <a:t> a </a:t>
            </a:r>
            <a:r>
              <a:rPr lang="sv-SE" dirty="0" err="1"/>
              <a:t>week</a:t>
            </a:r>
            <a:r>
              <a:rPr lang="sv-SE" dirty="0"/>
              <a:t> </a:t>
            </a:r>
            <a:r>
              <a:rPr lang="sv-SE" dirty="0" err="1"/>
              <a:t>with</a:t>
            </a:r>
            <a:r>
              <a:rPr lang="sv-SE" dirty="0"/>
              <a:t> #ASenseofEU!                                     </a:t>
            </a:r>
            <a:r>
              <a:rPr lang="sv-SE" dirty="0" err="1"/>
              <a:t>What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inspired</a:t>
            </a:r>
            <a:r>
              <a:rPr lang="sv-SE" dirty="0"/>
              <a:t> to do, or </a:t>
            </a:r>
            <a:r>
              <a:rPr lang="sv-SE" dirty="0" err="1"/>
              <a:t>continue</a:t>
            </a:r>
            <a:r>
              <a:rPr lang="sv-SE" dirty="0"/>
              <a:t> </a:t>
            </a:r>
            <a:r>
              <a:rPr lang="sv-SE" dirty="0" err="1"/>
              <a:t>doing</a:t>
            </a:r>
            <a:r>
              <a:rPr lang="sv-SE" dirty="0"/>
              <a:t>, </a:t>
            </a:r>
            <a:r>
              <a:rPr lang="sv-SE" dirty="0" err="1"/>
              <a:t>when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get </a:t>
            </a:r>
            <a:r>
              <a:rPr lang="sv-SE" dirty="0" err="1"/>
              <a:t>home</a:t>
            </a:r>
            <a:r>
              <a:rPr lang="sv-SE" dirty="0"/>
              <a:t>?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915433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BFA47B-0F09-EDFD-31A6-36424FB585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B12C7B-D7C6-2559-CB6B-1DED125C9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Open</a:t>
            </a:r>
            <a:r>
              <a:rPr lang="sv-SE" dirty="0"/>
              <a:t> </a:t>
            </a:r>
            <a:r>
              <a:rPr lang="sv-SE" dirty="0" err="1"/>
              <a:t>discussion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B99F7A1-1ED2-7E82-CC77-8069FA6BB9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Think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one</a:t>
            </a:r>
            <a:r>
              <a:rPr lang="sv-SE" dirty="0"/>
              <a:t> </a:t>
            </a:r>
            <a:r>
              <a:rPr lang="sv-SE" dirty="0" err="1"/>
              <a:t>thing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learned</a:t>
            </a:r>
            <a:r>
              <a:rPr lang="sv-SE" dirty="0"/>
              <a:t> </a:t>
            </a:r>
            <a:r>
              <a:rPr lang="sv-SE" dirty="0" err="1"/>
              <a:t>this</a:t>
            </a:r>
            <a:r>
              <a:rPr lang="sv-SE" dirty="0"/>
              <a:t> </a:t>
            </a:r>
            <a:r>
              <a:rPr lang="sv-SE" dirty="0" err="1"/>
              <a:t>week</a:t>
            </a:r>
            <a:r>
              <a:rPr lang="sv-SE" dirty="0"/>
              <a:t> </a:t>
            </a:r>
            <a:r>
              <a:rPr lang="sv-SE" dirty="0" err="1"/>
              <a:t>that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did</a:t>
            </a:r>
            <a:r>
              <a:rPr lang="sv-SE" dirty="0"/>
              <a:t> not </a:t>
            </a:r>
            <a:r>
              <a:rPr lang="sv-SE" dirty="0" err="1"/>
              <a:t>know</a:t>
            </a:r>
            <a:r>
              <a:rPr lang="sv-SE" dirty="0"/>
              <a:t> </a:t>
            </a:r>
            <a:r>
              <a:rPr lang="sv-SE" dirty="0" err="1"/>
              <a:t>before</a:t>
            </a:r>
            <a:r>
              <a:rPr lang="sv-SE" dirty="0"/>
              <a:t>.</a:t>
            </a:r>
          </a:p>
          <a:p>
            <a:r>
              <a:rPr lang="sv-SE" dirty="0" err="1"/>
              <a:t>Hopefully</a:t>
            </a:r>
            <a:r>
              <a:rPr lang="sv-SE" dirty="0"/>
              <a:t>, </a:t>
            </a:r>
            <a:r>
              <a:rPr lang="sv-SE" dirty="0" err="1"/>
              <a:t>you</a:t>
            </a:r>
            <a:r>
              <a:rPr lang="sv-SE" dirty="0"/>
              <a:t> got inspiration from </a:t>
            </a:r>
            <a:r>
              <a:rPr lang="sv-SE" dirty="0" err="1"/>
              <a:t>spending</a:t>
            </a:r>
            <a:r>
              <a:rPr lang="sv-SE" dirty="0"/>
              <a:t> a </a:t>
            </a:r>
            <a:r>
              <a:rPr lang="sv-SE" dirty="0" err="1"/>
              <a:t>week</a:t>
            </a:r>
            <a:r>
              <a:rPr lang="sv-SE" dirty="0"/>
              <a:t> </a:t>
            </a:r>
            <a:r>
              <a:rPr lang="sv-SE" dirty="0" err="1"/>
              <a:t>with</a:t>
            </a:r>
            <a:r>
              <a:rPr lang="sv-SE" dirty="0"/>
              <a:t> #ASenseofEU!                                     </a:t>
            </a:r>
            <a:r>
              <a:rPr lang="sv-SE" dirty="0" err="1"/>
              <a:t>What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inspired</a:t>
            </a:r>
            <a:r>
              <a:rPr lang="sv-SE" dirty="0"/>
              <a:t> to do, or </a:t>
            </a:r>
            <a:r>
              <a:rPr lang="sv-SE" dirty="0" err="1"/>
              <a:t>continue</a:t>
            </a:r>
            <a:r>
              <a:rPr lang="sv-SE" dirty="0"/>
              <a:t> </a:t>
            </a:r>
            <a:r>
              <a:rPr lang="sv-SE" dirty="0" err="1"/>
              <a:t>doing</a:t>
            </a:r>
            <a:r>
              <a:rPr lang="sv-SE" dirty="0"/>
              <a:t>, </a:t>
            </a:r>
            <a:r>
              <a:rPr lang="sv-SE" dirty="0" err="1"/>
              <a:t>when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get </a:t>
            </a:r>
            <a:r>
              <a:rPr lang="sv-SE" dirty="0" err="1"/>
              <a:t>home</a:t>
            </a:r>
            <a:r>
              <a:rPr lang="sv-SE" dirty="0"/>
              <a:t>?</a:t>
            </a:r>
          </a:p>
          <a:p>
            <a:r>
              <a:rPr lang="sv-SE" dirty="0" err="1"/>
              <a:t>During</a:t>
            </a:r>
            <a:r>
              <a:rPr lang="sv-SE" dirty="0"/>
              <a:t> the </a:t>
            </a:r>
            <a:r>
              <a:rPr lang="sv-SE" dirty="0" err="1"/>
              <a:t>week</a:t>
            </a:r>
            <a:r>
              <a:rPr lang="sv-SE" dirty="0"/>
              <a:t>,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experienced</a:t>
            </a:r>
            <a:r>
              <a:rPr lang="sv-SE" dirty="0"/>
              <a:t> </a:t>
            </a:r>
            <a:r>
              <a:rPr lang="sv-SE" dirty="0" err="1"/>
              <a:t>nine</a:t>
            </a:r>
            <a:r>
              <a:rPr lang="sv-SE" dirty="0"/>
              <a:t> </a:t>
            </a:r>
            <a:r>
              <a:rPr lang="sv-SE" dirty="0" err="1"/>
              <a:t>training</a:t>
            </a:r>
            <a:r>
              <a:rPr lang="sv-SE" dirty="0"/>
              <a:t> </a:t>
            </a:r>
            <a:r>
              <a:rPr lang="sv-SE" dirty="0" err="1"/>
              <a:t>modules</a:t>
            </a:r>
            <a:r>
              <a:rPr lang="sv-SE" dirty="0"/>
              <a:t> </a:t>
            </a:r>
            <a:r>
              <a:rPr lang="sv-SE" dirty="0" err="1"/>
              <a:t>with</a:t>
            </a:r>
            <a:r>
              <a:rPr lang="sv-SE" dirty="0"/>
              <a:t> </a:t>
            </a:r>
            <a:r>
              <a:rPr lang="sv-SE" dirty="0" err="1"/>
              <a:t>facts</a:t>
            </a:r>
            <a:r>
              <a:rPr lang="sv-SE" dirty="0"/>
              <a:t> and workshops. As </a:t>
            </a: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continue</a:t>
            </a:r>
            <a:r>
              <a:rPr lang="sv-SE" dirty="0"/>
              <a:t> to </a:t>
            </a:r>
            <a:r>
              <a:rPr lang="sv-SE" dirty="0" err="1"/>
              <a:t>develop</a:t>
            </a:r>
            <a:r>
              <a:rPr lang="sv-SE" dirty="0"/>
              <a:t> the </a:t>
            </a:r>
            <a:r>
              <a:rPr lang="sv-SE" dirty="0" err="1"/>
              <a:t>modules</a:t>
            </a:r>
            <a:r>
              <a:rPr lang="sv-SE" dirty="0"/>
              <a:t>, </a:t>
            </a:r>
            <a:r>
              <a:rPr lang="sv-SE" dirty="0" err="1"/>
              <a:t>what</a:t>
            </a:r>
            <a:r>
              <a:rPr lang="sv-SE" dirty="0"/>
              <a:t> </a:t>
            </a:r>
            <a:r>
              <a:rPr lang="sv-SE" dirty="0" err="1"/>
              <a:t>would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recommend</a:t>
            </a:r>
            <a:r>
              <a:rPr lang="sv-SE" dirty="0"/>
              <a:t> </a:t>
            </a:r>
            <a:r>
              <a:rPr lang="sv-SE" dirty="0" err="1"/>
              <a:t>us</a:t>
            </a:r>
            <a:r>
              <a:rPr lang="sv-SE" dirty="0"/>
              <a:t> to </a:t>
            </a:r>
            <a:r>
              <a:rPr lang="sv-SE" dirty="0" err="1"/>
              <a:t>keep</a:t>
            </a:r>
            <a:r>
              <a:rPr lang="sv-SE" dirty="0"/>
              <a:t> in mind?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372856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581CDF-C5E0-DC2E-F089-5E66DA487C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6B7A39F-5956-29E5-8639-68B3C6C03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Open</a:t>
            </a:r>
            <a:r>
              <a:rPr lang="sv-SE" dirty="0"/>
              <a:t> </a:t>
            </a:r>
            <a:r>
              <a:rPr lang="sv-SE" dirty="0" err="1"/>
              <a:t>discussion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99AB2C4-F7F2-2506-306C-D184C261FB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Think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one</a:t>
            </a:r>
            <a:r>
              <a:rPr lang="sv-SE" dirty="0"/>
              <a:t> </a:t>
            </a:r>
            <a:r>
              <a:rPr lang="sv-SE" dirty="0" err="1"/>
              <a:t>thing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learned</a:t>
            </a:r>
            <a:r>
              <a:rPr lang="sv-SE" dirty="0"/>
              <a:t> </a:t>
            </a:r>
            <a:r>
              <a:rPr lang="sv-SE" dirty="0" err="1"/>
              <a:t>this</a:t>
            </a:r>
            <a:r>
              <a:rPr lang="sv-SE" dirty="0"/>
              <a:t> </a:t>
            </a:r>
            <a:r>
              <a:rPr lang="sv-SE" dirty="0" err="1"/>
              <a:t>week</a:t>
            </a:r>
            <a:r>
              <a:rPr lang="sv-SE" dirty="0"/>
              <a:t> </a:t>
            </a:r>
            <a:r>
              <a:rPr lang="sv-SE" dirty="0" err="1"/>
              <a:t>that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did</a:t>
            </a:r>
            <a:r>
              <a:rPr lang="sv-SE" dirty="0"/>
              <a:t> not </a:t>
            </a:r>
            <a:r>
              <a:rPr lang="sv-SE" dirty="0" err="1"/>
              <a:t>know</a:t>
            </a:r>
            <a:r>
              <a:rPr lang="sv-SE" dirty="0"/>
              <a:t> </a:t>
            </a:r>
            <a:r>
              <a:rPr lang="sv-SE" dirty="0" err="1"/>
              <a:t>before</a:t>
            </a:r>
            <a:r>
              <a:rPr lang="sv-SE" dirty="0"/>
              <a:t>.</a:t>
            </a:r>
          </a:p>
          <a:p>
            <a:r>
              <a:rPr lang="sv-SE" dirty="0" err="1"/>
              <a:t>Hopefully</a:t>
            </a:r>
            <a:r>
              <a:rPr lang="sv-SE" dirty="0"/>
              <a:t>, </a:t>
            </a:r>
            <a:r>
              <a:rPr lang="sv-SE" dirty="0" err="1"/>
              <a:t>you</a:t>
            </a:r>
            <a:r>
              <a:rPr lang="sv-SE" dirty="0"/>
              <a:t> got inspiration from </a:t>
            </a:r>
            <a:r>
              <a:rPr lang="sv-SE" dirty="0" err="1"/>
              <a:t>spending</a:t>
            </a:r>
            <a:r>
              <a:rPr lang="sv-SE" dirty="0"/>
              <a:t> a </a:t>
            </a:r>
            <a:r>
              <a:rPr lang="sv-SE" dirty="0" err="1"/>
              <a:t>week</a:t>
            </a:r>
            <a:r>
              <a:rPr lang="sv-SE" dirty="0"/>
              <a:t> </a:t>
            </a:r>
            <a:r>
              <a:rPr lang="sv-SE" dirty="0" err="1"/>
              <a:t>with</a:t>
            </a:r>
            <a:r>
              <a:rPr lang="sv-SE" dirty="0"/>
              <a:t> #ASenseofEU!                                     </a:t>
            </a:r>
            <a:r>
              <a:rPr lang="sv-SE" dirty="0" err="1"/>
              <a:t>What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inspired</a:t>
            </a:r>
            <a:r>
              <a:rPr lang="sv-SE" dirty="0"/>
              <a:t> to do, or </a:t>
            </a:r>
            <a:r>
              <a:rPr lang="sv-SE" dirty="0" err="1"/>
              <a:t>continue</a:t>
            </a:r>
            <a:r>
              <a:rPr lang="sv-SE" dirty="0"/>
              <a:t> </a:t>
            </a:r>
            <a:r>
              <a:rPr lang="sv-SE" dirty="0" err="1"/>
              <a:t>doing</a:t>
            </a:r>
            <a:r>
              <a:rPr lang="sv-SE" dirty="0"/>
              <a:t>, </a:t>
            </a:r>
            <a:r>
              <a:rPr lang="sv-SE" dirty="0" err="1"/>
              <a:t>when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get </a:t>
            </a:r>
            <a:r>
              <a:rPr lang="sv-SE" dirty="0" err="1"/>
              <a:t>home</a:t>
            </a:r>
            <a:r>
              <a:rPr lang="sv-SE" dirty="0"/>
              <a:t>?</a:t>
            </a:r>
          </a:p>
          <a:p>
            <a:r>
              <a:rPr lang="sv-SE" dirty="0" err="1"/>
              <a:t>During</a:t>
            </a:r>
            <a:r>
              <a:rPr lang="sv-SE" dirty="0"/>
              <a:t> the </a:t>
            </a:r>
            <a:r>
              <a:rPr lang="sv-SE" dirty="0" err="1"/>
              <a:t>week</a:t>
            </a:r>
            <a:r>
              <a:rPr lang="sv-SE" dirty="0"/>
              <a:t>,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experienced</a:t>
            </a:r>
            <a:r>
              <a:rPr lang="sv-SE" dirty="0"/>
              <a:t> </a:t>
            </a:r>
            <a:r>
              <a:rPr lang="sv-SE" dirty="0" err="1"/>
              <a:t>nine</a:t>
            </a:r>
            <a:r>
              <a:rPr lang="sv-SE" dirty="0"/>
              <a:t> </a:t>
            </a:r>
            <a:r>
              <a:rPr lang="sv-SE" dirty="0" err="1"/>
              <a:t>training</a:t>
            </a:r>
            <a:r>
              <a:rPr lang="sv-SE" dirty="0"/>
              <a:t> </a:t>
            </a:r>
            <a:r>
              <a:rPr lang="sv-SE" dirty="0" err="1"/>
              <a:t>modules</a:t>
            </a:r>
            <a:r>
              <a:rPr lang="sv-SE" dirty="0"/>
              <a:t> </a:t>
            </a:r>
            <a:r>
              <a:rPr lang="sv-SE" dirty="0" err="1"/>
              <a:t>with</a:t>
            </a:r>
            <a:r>
              <a:rPr lang="sv-SE" dirty="0"/>
              <a:t> </a:t>
            </a:r>
            <a:r>
              <a:rPr lang="sv-SE" dirty="0" err="1"/>
              <a:t>facts</a:t>
            </a:r>
            <a:r>
              <a:rPr lang="sv-SE" dirty="0"/>
              <a:t> and workshops. As </a:t>
            </a: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continue</a:t>
            </a:r>
            <a:r>
              <a:rPr lang="sv-SE" dirty="0"/>
              <a:t> to </a:t>
            </a:r>
            <a:r>
              <a:rPr lang="sv-SE" dirty="0" err="1"/>
              <a:t>develop</a:t>
            </a:r>
            <a:r>
              <a:rPr lang="sv-SE" dirty="0"/>
              <a:t> the </a:t>
            </a:r>
            <a:r>
              <a:rPr lang="sv-SE" dirty="0" err="1"/>
              <a:t>modules</a:t>
            </a:r>
            <a:r>
              <a:rPr lang="sv-SE" dirty="0"/>
              <a:t>, </a:t>
            </a:r>
            <a:r>
              <a:rPr lang="sv-SE" dirty="0" err="1"/>
              <a:t>what</a:t>
            </a:r>
            <a:r>
              <a:rPr lang="sv-SE" dirty="0"/>
              <a:t> </a:t>
            </a:r>
            <a:r>
              <a:rPr lang="sv-SE" dirty="0" err="1"/>
              <a:t>would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recommend</a:t>
            </a:r>
            <a:r>
              <a:rPr lang="sv-SE" dirty="0"/>
              <a:t> </a:t>
            </a:r>
            <a:r>
              <a:rPr lang="sv-SE" dirty="0" err="1"/>
              <a:t>us</a:t>
            </a:r>
            <a:r>
              <a:rPr lang="sv-SE" dirty="0"/>
              <a:t> to </a:t>
            </a:r>
            <a:r>
              <a:rPr lang="sv-SE" dirty="0" err="1"/>
              <a:t>keep</a:t>
            </a:r>
            <a:r>
              <a:rPr lang="sv-SE" dirty="0"/>
              <a:t> in mind?</a:t>
            </a:r>
          </a:p>
          <a:p>
            <a:r>
              <a:rPr lang="sv-SE" dirty="0" err="1"/>
              <a:t>Why</a:t>
            </a:r>
            <a:r>
              <a:rPr lang="sv-SE" dirty="0"/>
              <a:t> </a:t>
            </a:r>
            <a:r>
              <a:rPr lang="sv-SE" dirty="0" err="1"/>
              <a:t>should</a:t>
            </a:r>
            <a:r>
              <a:rPr lang="sv-SE" dirty="0"/>
              <a:t> </a:t>
            </a:r>
            <a:r>
              <a:rPr lang="sv-SE" dirty="0" err="1"/>
              <a:t>young</a:t>
            </a:r>
            <a:r>
              <a:rPr lang="sv-SE" dirty="0"/>
              <a:t> </a:t>
            </a:r>
            <a:r>
              <a:rPr lang="sv-SE" dirty="0" err="1"/>
              <a:t>adults</a:t>
            </a:r>
            <a:r>
              <a:rPr lang="sv-SE" dirty="0"/>
              <a:t> 18–35 be </a:t>
            </a:r>
            <a:r>
              <a:rPr lang="sv-SE" dirty="0" err="1"/>
              <a:t>involved</a:t>
            </a:r>
            <a:r>
              <a:rPr lang="sv-SE" dirty="0"/>
              <a:t> in </a:t>
            </a:r>
            <a:r>
              <a:rPr lang="sv-SE" dirty="0" err="1"/>
              <a:t>their</a:t>
            </a:r>
            <a:r>
              <a:rPr lang="sv-SE" dirty="0"/>
              <a:t> </a:t>
            </a:r>
            <a:r>
              <a:rPr lang="sv-SE" dirty="0" err="1"/>
              <a:t>communities</a:t>
            </a:r>
            <a:r>
              <a:rPr lang="sv-SE" dirty="0"/>
              <a:t>?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66356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4C1A69-4699-7D34-B6BD-548B2054CC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47DE33E-88E4-2D91-9178-C4FB22FAC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Open</a:t>
            </a:r>
            <a:r>
              <a:rPr lang="sv-SE" dirty="0"/>
              <a:t> </a:t>
            </a:r>
            <a:r>
              <a:rPr lang="sv-SE" dirty="0" err="1"/>
              <a:t>discussion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259B49D-3FF9-38E5-E0F7-0A0C84D01D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Think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one</a:t>
            </a:r>
            <a:r>
              <a:rPr lang="sv-SE" dirty="0"/>
              <a:t> </a:t>
            </a:r>
            <a:r>
              <a:rPr lang="sv-SE" dirty="0" err="1"/>
              <a:t>thing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learned</a:t>
            </a:r>
            <a:r>
              <a:rPr lang="sv-SE" dirty="0"/>
              <a:t> </a:t>
            </a:r>
            <a:r>
              <a:rPr lang="sv-SE" dirty="0" err="1"/>
              <a:t>this</a:t>
            </a:r>
            <a:r>
              <a:rPr lang="sv-SE" dirty="0"/>
              <a:t> </a:t>
            </a:r>
            <a:r>
              <a:rPr lang="sv-SE" dirty="0" err="1"/>
              <a:t>week</a:t>
            </a:r>
            <a:r>
              <a:rPr lang="sv-SE" dirty="0"/>
              <a:t> </a:t>
            </a:r>
            <a:r>
              <a:rPr lang="sv-SE" dirty="0" err="1"/>
              <a:t>that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did</a:t>
            </a:r>
            <a:r>
              <a:rPr lang="sv-SE" dirty="0"/>
              <a:t> not </a:t>
            </a:r>
            <a:r>
              <a:rPr lang="sv-SE" dirty="0" err="1"/>
              <a:t>know</a:t>
            </a:r>
            <a:r>
              <a:rPr lang="sv-SE" dirty="0"/>
              <a:t> </a:t>
            </a:r>
            <a:r>
              <a:rPr lang="sv-SE" dirty="0" err="1"/>
              <a:t>before</a:t>
            </a:r>
            <a:r>
              <a:rPr lang="sv-SE" dirty="0"/>
              <a:t>.</a:t>
            </a:r>
          </a:p>
          <a:p>
            <a:r>
              <a:rPr lang="sv-SE" dirty="0" err="1"/>
              <a:t>Hopefully</a:t>
            </a:r>
            <a:r>
              <a:rPr lang="sv-SE" dirty="0"/>
              <a:t>, </a:t>
            </a:r>
            <a:r>
              <a:rPr lang="sv-SE" dirty="0" err="1"/>
              <a:t>you</a:t>
            </a:r>
            <a:r>
              <a:rPr lang="sv-SE" dirty="0"/>
              <a:t> got inspiration from </a:t>
            </a:r>
            <a:r>
              <a:rPr lang="sv-SE" dirty="0" err="1"/>
              <a:t>spending</a:t>
            </a:r>
            <a:r>
              <a:rPr lang="sv-SE" dirty="0"/>
              <a:t> a </a:t>
            </a:r>
            <a:r>
              <a:rPr lang="sv-SE" dirty="0" err="1"/>
              <a:t>week</a:t>
            </a:r>
            <a:r>
              <a:rPr lang="sv-SE" dirty="0"/>
              <a:t> </a:t>
            </a:r>
            <a:r>
              <a:rPr lang="sv-SE" dirty="0" err="1"/>
              <a:t>with</a:t>
            </a:r>
            <a:r>
              <a:rPr lang="sv-SE" dirty="0"/>
              <a:t> #ASenseofEU!                                     </a:t>
            </a:r>
            <a:r>
              <a:rPr lang="sv-SE" dirty="0" err="1"/>
              <a:t>What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inspired</a:t>
            </a:r>
            <a:r>
              <a:rPr lang="sv-SE" dirty="0"/>
              <a:t> to do, or </a:t>
            </a:r>
            <a:r>
              <a:rPr lang="sv-SE" dirty="0" err="1"/>
              <a:t>continue</a:t>
            </a:r>
            <a:r>
              <a:rPr lang="sv-SE" dirty="0"/>
              <a:t> </a:t>
            </a:r>
            <a:r>
              <a:rPr lang="sv-SE" dirty="0" err="1"/>
              <a:t>doing</a:t>
            </a:r>
            <a:r>
              <a:rPr lang="sv-SE" dirty="0"/>
              <a:t>, </a:t>
            </a:r>
            <a:r>
              <a:rPr lang="sv-SE" dirty="0" err="1"/>
              <a:t>when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get </a:t>
            </a:r>
            <a:r>
              <a:rPr lang="sv-SE" dirty="0" err="1"/>
              <a:t>home</a:t>
            </a:r>
            <a:r>
              <a:rPr lang="sv-SE" dirty="0"/>
              <a:t>?</a:t>
            </a:r>
          </a:p>
          <a:p>
            <a:r>
              <a:rPr lang="sv-SE" dirty="0" err="1"/>
              <a:t>During</a:t>
            </a:r>
            <a:r>
              <a:rPr lang="sv-SE" dirty="0"/>
              <a:t> the </a:t>
            </a:r>
            <a:r>
              <a:rPr lang="sv-SE" dirty="0" err="1"/>
              <a:t>week</a:t>
            </a:r>
            <a:r>
              <a:rPr lang="sv-SE" dirty="0"/>
              <a:t>,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experienced</a:t>
            </a:r>
            <a:r>
              <a:rPr lang="sv-SE" dirty="0"/>
              <a:t> </a:t>
            </a:r>
            <a:r>
              <a:rPr lang="sv-SE" dirty="0" err="1"/>
              <a:t>nine</a:t>
            </a:r>
            <a:r>
              <a:rPr lang="sv-SE" dirty="0"/>
              <a:t> </a:t>
            </a:r>
            <a:r>
              <a:rPr lang="sv-SE" dirty="0" err="1"/>
              <a:t>training</a:t>
            </a:r>
            <a:r>
              <a:rPr lang="sv-SE" dirty="0"/>
              <a:t> </a:t>
            </a:r>
            <a:r>
              <a:rPr lang="sv-SE" dirty="0" err="1"/>
              <a:t>modules</a:t>
            </a:r>
            <a:r>
              <a:rPr lang="sv-SE" dirty="0"/>
              <a:t> </a:t>
            </a:r>
            <a:r>
              <a:rPr lang="sv-SE" dirty="0" err="1"/>
              <a:t>with</a:t>
            </a:r>
            <a:r>
              <a:rPr lang="sv-SE" dirty="0"/>
              <a:t> </a:t>
            </a:r>
            <a:r>
              <a:rPr lang="sv-SE" dirty="0" err="1"/>
              <a:t>facts</a:t>
            </a:r>
            <a:r>
              <a:rPr lang="sv-SE" dirty="0"/>
              <a:t> and workshops. As </a:t>
            </a: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continue</a:t>
            </a:r>
            <a:r>
              <a:rPr lang="sv-SE" dirty="0"/>
              <a:t> to </a:t>
            </a:r>
            <a:r>
              <a:rPr lang="sv-SE" dirty="0" err="1"/>
              <a:t>develop</a:t>
            </a:r>
            <a:r>
              <a:rPr lang="sv-SE" dirty="0"/>
              <a:t> the </a:t>
            </a:r>
            <a:r>
              <a:rPr lang="sv-SE" dirty="0" err="1"/>
              <a:t>modules</a:t>
            </a:r>
            <a:r>
              <a:rPr lang="sv-SE" dirty="0"/>
              <a:t>, </a:t>
            </a:r>
            <a:r>
              <a:rPr lang="sv-SE" dirty="0" err="1"/>
              <a:t>what</a:t>
            </a:r>
            <a:r>
              <a:rPr lang="sv-SE" dirty="0"/>
              <a:t> </a:t>
            </a:r>
            <a:r>
              <a:rPr lang="sv-SE" dirty="0" err="1"/>
              <a:t>would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recommend</a:t>
            </a:r>
            <a:r>
              <a:rPr lang="sv-SE" dirty="0"/>
              <a:t> </a:t>
            </a:r>
            <a:r>
              <a:rPr lang="sv-SE" dirty="0" err="1"/>
              <a:t>us</a:t>
            </a:r>
            <a:r>
              <a:rPr lang="sv-SE" dirty="0"/>
              <a:t> to </a:t>
            </a:r>
            <a:r>
              <a:rPr lang="sv-SE" dirty="0" err="1"/>
              <a:t>keep</a:t>
            </a:r>
            <a:r>
              <a:rPr lang="sv-SE" dirty="0"/>
              <a:t> in mind?</a:t>
            </a:r>
          </a:p>
          <a:p>
            <a:r>
              <a:rPr lang="sv-SE" dirty="0" err="1"/>
              <a:t>Why</a:t>
            </a:r>
            <a:r>
              <a:rPr lang="sv-SE" dirty="0"/>
              <a:t> </a:t>
            </a:r>
            <a:r>
              <a:rPr lang="sv-SE" dirty="0" err="1"/>
              <a:t>should</a:t>
            </a:r>
            <a:r>
              <a:rPr lang="sv-SE" dirty="0"/>
              <a:t> </a:t>
            </a:r>
            <a:r>
              <a:rPr lang="sv-SE" dirty="0" err="1"/>
              <a:t>young</a:t>
            </a:r>
            <a:r>
              <a:rPr lang="sv-SE" dirty="0"/>
              <a:t> </a:t>
            </a:r>
            <a:r>
              <a:rPr lang="sv-SE" dirty="0" err="1"/>
              <a:t>adults</a:t>
            </a:r>
            <a:r>
              <a:rPr lang="sv-SE" dirty="0"/>
              <a:t> 18–35 be </a:t>
            </a:r>
            <a:r>
              <a:rPr lang="sv-SE" dirty="0" err="1"/>
              <a:t>involved</a:t>
            </a:r>
            <a:r>
              <a:rPr lang="sv-SE" dirty="0"/>
              <a:t> in </a:t>
            </a:r>
            <a:r>
              <a:rPr lang="sv-SE" dirty="0" err="1"/>
              <a:t>their</a:t>
            </a:r>
            <a:r>
              <a:rPr lang="sv-SE" dirty="0"/>
              <a:t> </a:t>
            </a:r>
            <a:r>
              <a:rPr lang="sv-SE" dirty="0" err="1"/>
              <a:t>communities</a:t>
            </a:r>
            <a:r>
              <a:rPr lang="sv-SE" dirty="0"/>
              <a:t>?</a:t>
            </a:r>
          </a:p>
          <a:p>
            <a:r>
              <a:rPr lang="sv-SE" dirty="0" err="1"/>
              <a:t>How</a:t>
            </a:r>
            <a:r>
              <a:rPr lang="sv-SE" dirty="0"/>
              <a:t> </a:t>
            </a:r>
            <a:r>
              <a:rPr lang="sv-SE" dirty="0" err="1"/>
              <a:t>can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inspire</a:t>
            </a:r>
            <a:r>
              <a:rPr lang="sv-SE" dirty="0"/>
              <a:t> </a:t>
            </a:r>
            <a:r>
              <a:rPr lang="sv-SE" dirty="0" err="1"/>
              <a:t>others</a:t>
            </a:r>
            <a:r>
              <a:rPr lang="sv-SE" dirty="0"/>
              <a:t> to get </a:t>
            </a:r>
            <a:r>
              <a:rPr lang="sv-SE" dirty="0" err="1"/>
              <a:t>involved</a:t>
            </a:r>
            <a:r>
              <a:rPr lang="sv-SE" dirty="0"/>
              <a:t>?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815559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BE4CDAB-2A20-5680-BD6C-54DC6556C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from all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us</a:t>
            </a:r>
            <a:r>
              <a:rPr lang="sv-SE" dirty="0"/>
              <a:t>, to all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…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2A3217C-0181-D6E6-876A-97A929FC55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45263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5ADE20-43E0-45DE-0E32-039EBC61F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B3E30BA-22DD-280E-9884-C0CB15EFD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from all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us</a:t>
            </a:r>
            <a:r>
              <a:rPr lang="sv-SE" dirty="0"/>
              <a:t>, to all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…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31806FB-3080-8C3B-610A-E6E570423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3971" y="2013857"/>
            <a:ext cx="7750629" cy="3810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v-SE" sz="3600" dirty="0" err="1"/>
              <a:t>Thank</a:t>
            </a:r>
            <a:r>
              <a:rPr lang="sv-SE" sz="3600" dirty="0"/>
              <a:t> </a:t>
            </a:r>
            <a:r>
              <a:rPr lang="sv-SE" sz="3600" dirty="0" err="1"/>
              <a:t>you</a:t>
            </a:r>
            <a:r>
              <a:rPr lang="sv-SE" sz="3600" dirty="0"/>
              <a:t> for </a:t>
            </a:r>
            <a:r>
              <a:rPr lang="sv-SE" sz="3600" dirty="0" err="1"/>
              <a:t>being</a:t>
            </a:r>
            <a:r>
              <a:rPr lang="sv-SE" sz="3600" dirty="0"/>
              <a:t> </a:t>
            </a:r>
            <a:r>
              <a:rPr lang="sv-SE" sz="3600" dirty="0" err="1"/>
              <a:t>such</a:t>
            </a:r>
            <a:r>
              <a:rPr lang="sv-SE" sz="3600" dirty="0"/>
              <a:t> </a:t>
            </a:r>
            <a:r>
              <a:rPr lang="sv-SE" sz="3600" dirty="0" err="1"/>
              <a:t>nice</a:t>
            </a:r>
            <a:r>
              <a:rPr lang="sv-SE" sz="3600" dirty="0"/>
              <a:t>, </a:t>
            </a:r>
          </a:p>
          <a:p>
            <a:pPr marL="0" indent="0" algn="ctr">
              <a:buNone/>
            </a:pPr>
            <a:r>
              <a:rPr lang="sv-SE" sz="3600" dirty="0" err="1"/>
              <a:t>constructive</a:t>
            </a:r>
            <a:r>
              <a:rPr lang="sv-SE" sz="3600" dirty="0"/>
              <a:t>, positive, social, </a:t>
            </a:r>
          </a:p>
          <a:p>
            <a:pPr marL="0" indent="0" algn="ctr">
              <a:buNone/>
            </a:pPr>
            <a:r>
              <a:rPr lang="sv-SE" sz="3600" dirty="0" err="1"/>
              <a:t>sharing</a:t>
            </a:r>
            <a:r>
              <a:rPr lang="sv-SE" sz="3600" dirty="0"/>
              <a:t>, </a:t>
            </a:r>
            <a:r>
              <a:rPr lang="sv-SE" sz="3600" dirty="0" err="1"/>
              <a:t>caring</a:t>
            </a:r>
            <a:r>
              <a:rPr lang="sv-SE" sz="3600" dirty="0"/>
              <a:t> – and </a:t>
            </a:r>
            <a:r>
              <a:rPr lang="sv-SE" sz="3600" dirty="0" err="1"/>
              <a:t>fun</a:t>
            </a:r>
            <a:r>
              <a:rPr lang="sv-SE" sz="3600" dirty="0"/>
              <a:t>! – </a:t>
            </a:r>
            <a:r>
              <a:rPr lang="sv-SE" sz="3600" dirty="0" err="1"/>
              <a:t>participants</a:t>
            </a:r>
            <a:r>
              <a:rPr lang="sv-SE" sz="3600" dirty="0"/>
              <a:t>!</a:t>
            </a:r>
          </a:p>
          <a:p>
            <a:pPr marL="0" indent="0" algn="ctr">
              <a:buNone/>
            </a:pPr>
            <a:endParaRPr lang="sv-SE" sz="3600" dirty="0"/>
          </a:p>
          <a:p>
            <a:pPr marL="0" indent="0" algn="ctr">
              <a:buNone/>
            </a:pPr>
            <a:endParaRPr lang="sv-SE" sz="3600" dirty="0"/>
          </a:p>
        </p:txBody>
      </p:sp>
      <p:pic>
        <p:nvPicPr>
          <p:cNvPr id="5" name="Bild 4" descr="Hjärta kontur">
            <a:extLst>
              <a:ext uri="{FF2B5EF4-FFF2-40B4-BE49-F238E27FC236}">
                <a16:creationId xmlns:a16="http://schemas.microsoft.com/office/drawing/2014/main" id="{D97960B8-061B-3773-7B74-F93B0E271C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21984" y="4186148"/>
            <a:ext cx="1637709" cy="1637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534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C61FC6-0280-676C-CE25-E836C92FD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schedule of the day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1EDB544-2013-F166-6D93-39E3AA4D3A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632204"/>
            <a:ext cx="10178322" cy="4485567"/>
          </a:xfrm>
        </p:spPr>
        <p:txBody>
          <a:bodyPr>
            <a:normAutofit lnSpcReduction="10000"/>
          </a:bodyPr>
          <a:lstStyle/>
          <a:p>
            <a:r>
              <a:rPr lang="it-IT" dirty="0"/>
              <a:t>09.00 – 09.15	Introduction</a:t>
            </a:r>
          </a:p>
          <a:p>
            <a:r>
              <a:rPr lang="it-IT" dirty="0"/>
              <a:t>09.15 – 10.00	Producing your presentations</a:t>
            </a:r>
          </a:p>
          <a:p>
            <a:r>
              <a:rPr lang="it-IT" dirty="0"/>
              <a:t>10.00 – 10.20	Break</a:t>
            </a:r>
          </a:p>
          <a:p>
            <a:r>
              <a:rPr lang="it-IT" dirty="0"/>
              <a:t>10.20 – 11.20	Presentations</a:t>
            </a:r>
          </a:p>
          <a:p>
            <a:r>
              <a:rPr lang="it-IT" dirty="0"/>
              <a:t>11.20 – 11.30	Break</a:t>
            </a:r>
          </a:p>
          <a:p>
            <a:r>
              <a:rPr lang="it-IT" dirty="0"/>
              <a:t>11.30 – 12.00	Filling out digital evaluation</a:t>
            </a:r>
          </a:p>
          <a:p>
            <a:r>
              <a:rPr lang="it-IT" dirty="0"/>
              <a:t>12.00 – 12.30	Open discussion, feedback to tutors, takeaways</a:t>
            </a:r>
          </a:p>
          <a:p>
            <a:r>
              <a:rPr lang="it-IT" dirty="0"/>
              <a:t>12.30 – 12.45	Thank yous and final words from tutors</a:t>
            </a:r>
          </a:p>
          <a:p>
            <a:r>
              <a:rPr lang="it-IT" dirty="0"/>
              <a:t>12.45 		Lunch</a:t>
            </a:r>
          </a:p>
          <a:p>
            <a:r>
              <a:rPr lang="it-IT" dirty="0"/>
              <a:t>Afternoon	Free time</a:t>
            </a:r>
          </a:p>
          <a:p>
            <a:r>
              <a:rPr lang="it-IT" dirty="0"/>
              <a:t>20.00		Dinner</a:t>
            </a:r>
          </a:p>
        </p:txBody>
      </p:sp>
    </p:spTree>
    <p:extLst>
      <p:ext uri="{BB962C8B-B14F-4D97-AF65-F5344CB8AC3E}">
        <p14:creationId xmlns:p14="http://schemas.microsoft.com/office/powerpoint/2010/main" val="3463148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15CBB14-CE06-924F-89E4-276C3B615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presentations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4EC1D6A-4E33-2A84-9080-B501CDD99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err="1"/>
              <a:t>Use</a:t>
            </a:r>
            <a:r>
              <a:rPr lang="sv-SE" dirty="0"/>
              <a:t> </a:t>
            </a:r>
            <a:r>
              <a:rPr lang="sv-SE" dirty="0" err="1"/>
              <a:t>your</a:t>
            </a:r>
            <a:r>
              <a:rPr lang="sv-SE" dirty="0"/>
              <a:t> </a:t>
            </a:r>
            <a:r>
              <a:rPr lang="sv-SE" dirty="0" err="1"/>
              <a:t>Tourism</a:t>
            </a:r>
            <a:r>
              <a:rPr lang="sv-SE" dirty="0"/>
              <a:t> Product </a:t>
            </a:r>
            <a:r>
              <a:rPr lang="sv-SE" dirty="0" err="1"/>
              <a:t>Concept</a:t>
            </a:r>
            <a:r>
              <a:rPr lang="sv-SE" dirty="0"/>
              <a:t> Template </a:t>
            </a:r>
          </a:p>
        </p:txBody>
      </p:sp>
    </p:spTree>
    <p:extLst>
      <p:ext uri="{BB962C8B-B14F-4D97-AF65-F5344CB8AC3E}">
        <p14:creationId xmlns:p14="http://schemas.microsoft.com/office/powerpoint/2010/main" val="22517829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494FD0-C08C-52CA-D6B0-27108C7A7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35BF14-E804-7BAF-11C8-4C43C0572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presentations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67E7C53-5E1D-E482-C3B3-FBF8CE7B53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err="1"/>
              <a:t>Use</a:t>
            </a:r>
            <a:r>
              <a:rPr lang="sv-SE" dirty="0"/>
              <a:t> </a:t>
            </a:r>
            <a:r>
              <a:rPr lang="sv-SE" dirty="0" err="1"/>
              <a:t>your</a:t>
            </a:r>
            <a:r>
              <a:rPr lang="sv-SE" dirty="0"/>
              <a:t> </a:t>
            </a:r>
            <a:r>
              <a:rPr lang="sv-SE" dirty="0" err="1"/>
              <a:t>Tourism</a:t>
            </a:r>
            <a:r>
              <a:rPr lang="sv-SE" dirty="0"/>
              <a:t> Product </a:t>
            </a:r>
            <a:r>
              <a:rPr lang="sv-SE" dirty="0" err="1"/>
              <a:t>Concept</a:t>
            </a:r>
            <a:r>
              <a:rPr lang="sv-SE" dirty="0"/>
              <a:t> Template</a:t>
            </a:r>
          </a:p>
          <a:p>
            <a:r>
              <a:rPr lang="sv-SE" dirty="0" err="1"/>
              <a:t>With</a:t>
            </a:r>
            <a:r>
              <a:rPr lang="sv-SE" dirty="0"/>
              <a:t> the information in </a:t>
            </a:r>
            <a:r>
              <a:rPr lang="sv-SE" dirty="0" err="1"/>
              <a:t>your</a:t>
            </a:r>
            <a:r>
              <a:rPr lang="sv-SE" dirty="0"/>
              <a:t> Templates, </a:t>
            </a:r>
            <a:r>
              <a:rPr lang="sv-SE" dirty="0" err="1"/>
              <a:t>create</a:t>
            </a:r>
            <a:r>
              <a:rPr lang="sv-SE" dirty="0"/>
              <a:t> a </a:t>
            </a:r>
            <a:r>
              <a:rPr lang="sv-SE" dirty="0">
                <a:highlight>
                  <a:srgbClr val="FFFF00"/>
                </a:highlight>
              </a:rPr>
              <a:t>poster</a:t>
            </a:r>
            <a:r>
              <a:rPr lang="sv-SE" dirty="0"/>
              <a:t> </a:t>
            </a:r>
            <a:r>
              <a:rPr lang="sv-SE" dirty="0" err="1"/>
              <a:t>presenting</a:t>
            </a:r>
            <a:r>
              <a:rPr lang="sv-SE" dirty="0"/>
              <a:t> </a:t>
            </a:r>
            <a:r>
              <a:rPr lang="sv-SE" dirty="0" err="1"/>
              <a:t>your</a:t>
            </a:r>
            <a:r>
              <a:rPr lang="sv-SE" dirty="0"/>
              <a:t> </a:t>
            </a:r>
            <a:r>
              <a:rPr lang="sv-SE" dirty="0" err="1"/>
              <a:t>product</a:t>
            </a: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33369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E40B91-F034-4EC7-93DB-5420F6389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9E195A9-C796-6E27-6E8E-9BA0F1A67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presentations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37E5D06-2D51-048F-255C-B5931DEAFC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err="1"/>
              <a:t>Use</a:t>
            </a:r>
            <a:r>
              <a:rPr lang="sv-SE" dirty="0"/>
              <a:t> </a:t>
            </a:r>
            <a:r>
              <a:rPr lang="sv-SE" dirty="0" err="1"/>
              <a:t>your</a:t>
            </a:r>
            <a:r>
              <a:rPr lang="sv-SE" dirty="0"/>
              <a:t> </a:t>
            </a:r>
            <a:r>
              <a:rPr lang="sv-SE" dirty="0" err="1"/>
              <a:t>Tourism</a:t>
            </a:r>
            <a:r>
              <a:rPr lang="sv-SE" dirty="0"/>
              <a:t> Product </a:t>
            </a:r>
            <a:r>
              <a:rPr lang="sv-SE" dirty="0" err="1"/>
              <a:t>Concept</a:t>
            </a:r>
            <a:r>
              <a:rPr lang="sv-SE" dirty="0"/>
              <a:t> Template</a:t>
            </a:r>
          </a:p>
          <a:p>
            <a:r>
              <a:rPr lang="sv-SE" dirty="0" err="1"/>
              <a:t>With</a:t>
            </a:r>
            <a:r>
              <a:rPr lang="sv-SE" dirty="0"/>
              <a:t> the information in </a:t>
            </a:r>
            <a:r>
              <a:rPr lang="sv-SE" dirty="0" err="1"/>
              <a:t>your</a:t>
            </a:r>
            <a:r>
              <a:rPr lang="sv-SE" dirty="0"/>
              <a:t> Templates, </a:t>
            </a:r>
            <a:r>
              <a:rPr lang="sv-SE" dirty="0" err="1"/>
              <a:t>create</a:t>
            </a:r>
            <a:r>
              <a:rPr lang="sv-SE" dirty="0"/>
              <a:t> a </a:t>
            </a:r>
            <a:r>
              <a:rPr lang="sv-SE" dirty="0">
                <a:highlight>
                  <a:srgbClr val="FFFF00"/>
                </a:highlight>
              </a:rPr>
              <a:t>poster</a:t>
            </a:r>
            <a:r>
              <a:rPr lang="sv-SE" dirty="0"/>
              <a:t> </a:t>
            </a:r>
            <a:r>
              <a:rPr lang="sv-SE" dirty="0" err="1"/>
              <a:t>presenting</a:t>
            </a:r>
            <a:r>
              <a:rPr lang="sv-SE" dirty="0"/>
              <a:t> </a:t>
            </a:r>
            <a:r>
              <a:rPr lang="sv-SE" dirty="0" err="1"/>
              <a:t>your</a:t>
            </a:r>
            <a:r>
              <a:rPr lang="sv-SE" dirty="0"/>
              <a:t> </a:t>
            </a:r>
            <a:r>
              <a:rPr lang="sv-SE" dirty="0" err="1"/>
              <a:t>product</a:t>
            </a:r>
            <a:endParaRPr lang="sv-SE" dirty="0"/>
          </a:p>
          <a:p>
            <a:r>
              <a:rPr lang="sv-SE" dirty="0" err="1"/>
              <a:t>Produce</a:t>
            </a:r>
            <a:r>
              <a:rPr lang="sv-SE" dirty="0"/>
              <a:t> an </a:t>
            </a:r>
            <a:r>
              <a:rPr lang="sv-SE" dirty="0" err="1"/>
              <a:t>eye-catching</a:t>
            </a:r>
            <a:r>
              <a:rPr lang="sv-SE" dirty="0"/>
              <a:t>, </a:t>
            </a:r>
            <a:r>
              <a:rPr lang="sv-SE" dirty="0" err="1"/>
              <a:t>enticing</a:t>
            </a:r>
            <a:r>
              <a:rPr lang="sv-SE" dirty="0"/>
              <a:t> poster…</a:t>
            </a:r>
          </a:p>
          <a:p>
            <a:r>
              <a:rPr lang="sv-SE" dirty="0"/>
              <a:t>… </a:t>
            </a:r>
            <a:r>
              <a:rPr lang="sv-SE" dirty="0" err="1"/>
              <a:t>that</a:t>
            </a:r>
            <a:r>
              <a:rPr lang="sv-SE" dirty="0"/>
              <a:t> makes </a:t>
            </a:r>
            <a:r>
              <a:rPr lang="sv-SE" dirty="0" err="1">
                <a:highlight>
                  <a:srgbClr val="FFFF00"/>
                </a:highlight>
              </a:rPr>
              <a:t>your</a:t>
            </a:r>
            <a:r>
              <a:rPr lang="sv-SE" dirty="0"/>
              <a:t> </a:t>
            </a:r>
            <a:r>
              <a:rPr lang="sv-SE" dirty="0" err="1"/>
              <a:t>specific</a:t>
            </a:r>
            <a:r>
              <a:rPr lang="sv-SE" dirty="0"/>
              <a:t> </a:t>
            </a:r>
            <a:r>
              <a:rPr lang="sv-SE" dirty="0" err="1"/>
              <a:t>target</a:t>
            </a:r>
            <a:r>
              <a:rPr lang="sv-SE" dirty="0"/>
              <a:t> </a:t>
            </a:r>
            <a:r>
              <a:rPr lang="sv-SE" dirty="0" err="1"/>
              <a:t>group</a:t>
            </a:r>
            <a:r>
              <a:rPr lang="sv-SE" dirty="0"/>
              <a:t> </a:t>
            </a:r>
            <a:r>
              <a:rPr lang="sv-SE" dirty="0" err="1"/>
              <a:t>want</a:t>
            </a:r>
            <a:r>
              <a:rPr lang="sv-SE" dirty="0"/>
              <a:t> to </a:t>
            </a:r>
            <a:r>
              <a:rPr lang="sv-SE" dirty="0" err="1"/>
              <a:t>participate</a:t>
            </a:r>
            <a:r>
              <a:rPr lang="sv-SE" dirty="0"/>
              <a:t>!</a:t>
            </a:r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0900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7A6A43-1100-E56F-0352-7528DB565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5071C87-A88C-694F-E694-408530115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presentations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B00663D-10B2-69B4-E5D4-2A0CC90A73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err="1"/>
              <a:t>Use</a:t>
            </a:r>
            <a:r>
              <a:rPr lang="sv-SE" dirty="0"/>
              <a:t> </a:t>
            </a:r>
            <a:r>
              <a:rPr lang="sv-SE" dirty="0" err="1"/>
              <a:t>your</a:t>
            </a:r>
            <a:r>
              <a:rPr lang="sv-SE" dirty="0"/>
              <a:t> </a:t>
            </a:r>
            <a:r>
              <a:rPr lang="sv-SE" dirty="0" err="1"/>
              <a:t>Tourism</a:t>
            </a:r>
            <a:r>
              <a:rPr lang="sv-SE" dirty="0"/>
              <a:t> Product </a:t>
            </a:r>
            <a:r>
              <a:rPr lang="sv-SE" dirty="0" err="1"/>
              <a:t>Concept</a:t>
            </a:r>
            <a:r>
              <a:rPr lang="sv-SE" dirty="0"/>
              <a:t> Template</a:t>
            </a:r>
          </a:p>
          <a:p>
            <a:r>
              <a:rPr lang="sv-SE" dirty="0" err="1"/>
              <a:t>With</a:t>
            </a:r>
            <a:r>
              <a:rPr lang="sv-SE" dirty="0"/>
              <a:t> the information in </a:t>
            </a:r>
            <a:r>
              <a:rPr lang="sv-SE" dirty="0" err="1"/>
              <a:t>your</a:t>
            </a:r>
            <a:r>
              <a:rPr lang="sv-SE" dirty="0"/>
              <a:t> Templates, </a:t>
            </a:r>
            <a:r>
              <a:rPr lang="sv-SE" dirty="0" err="1"/>
              <a:t>create</a:t>
            </a:r>
            <a:r>
              <a:rPr lang="sv-SE" dirty="0"/>
              <a:t> a </a:t>
            </a:r>
            <a:r>
              <a:rPr lang="sv-SE" dirty="0">
                <a:highlight>
                  <a:srgbClr val="FFFF00"/>
                </a:highlight>
              </a:rPr>
              <a:t>poster</a:t>
            </a:r>
            <a:r>
              <a:rPr lang="sv-SE" dirty="0"/>
              <a:t> </a:t>
            </a:r>
            <a:r>
              <a:rPr lang="sv-SE" dirty="0" err="1"/>
              <a:t>presenting</a:t>
            </a:r>
            <a:r>
              <a:rPr lang="sv-SE" dirty="0"/>
              <a:t> </a:t>
            </a:r>
            <a:r>
              <a:rPr lang="sv-SE" dirty="0" err="1"/>
              <a:t>your</a:t>
            </a:r>
            <a:r>
              <a:rPr lang="sv-SE" dirty="0"/>
              <a:t> </a:t>
            </a:r>
            <a:r>
              <a:rPr lang="sv-SE" dirty="0" err="1"/>
              <a:t>product</a:t>
            </a:r>
            <a:endParaRPr lang="sv-SE" dirty="0"/>
          </a:p>
          <a:p>
            <a:r>
              <a:rPr lang="sv-SE" dirty="0" err="1"/>
              <a:t>Produce</a:t>
            </a:r>
            <a:r>
              <a:rPr lang="sv-SE" dirty="0"/>
              <a:t> an </a:t>
            </a:r>
            <a:r>
              <a:rPr lang="sv-SE" dirty="0" err="1"/>
              <a:t>eye-catching</a:t>
            </a:r>
            <a:r>
              <a:rPr lang="sv-SE" dirty="0"/>
              <a:t>, </a:t>
            </a:r>
            <a:r>
              <a:rPr lang="sv-SE" dirty="0" err="1"/>
              <a:t>enticing</a:t>
            </a:r>
            <a:r>
              <a:rPr lang="sv-SE" dirty="0"/>
              <a:t> poster…</a:t>
            </a:r>
          </a:p>
          <a:p>
            <a:r>
              <a:rPr lang="sv-SE" dirty="0"/>
              <a:t>… </a:t>
            </a:r>
            <a:r>
              <a:rPr lang="sv-SE" dirty="0" err="1"/>
              <a:t>that</a:t>
            </a:r>
            <a:r>
              <a:rPr lang="sv-SE" dirty="0"/>
              <a:t> makes </a:t>
            </a:r>
            <a:r>
              <a:rPr lang="sv-SE" dirty="0" err="1">
                <a:highlight>
                  <a:srgbClr val="FFFF00"/>
                </a:highlight>
              </a:rPr>
              <a:t>your</a:t>
            </a:r>
            <a:r>
              <a:rPr lang="sv-SE" dirty="0"/>
              <a:t> </a:t>
            </a:r>
            <a:r>
              <a:rPr lang="sv-SE" dirty="0" err="1"/>
              <a:t>specific</a:t>
            </a:r>
            <a:r>
              <a:rPr lang="sv-SE" dirty="0"/>
              <a:t> </a:t>
            </a:r>
            <a:r>
              <a:rPr lang="sv-SE" dirty="0" err="1"/>
              <a:t>target</a:t>
            </a:r>
            <a:r>
              <a:rPr lang="sv-SE" dirty="0"/>
              <a:t> </a:t>
            </a:r>
            <a:r>
              <a:rPr lang="sv-SE" dirty="0" err="1"/>
              <a:t>group</a:t>
            </a:r>
            <a:r>
              <a:rPr lang="sv-SE" dirty="0"/>
              <a:t> </a:t>
            </a:r>
            <a:r>
              <a:rPr lang="sv-SE" dirty="0" err="1"/>
              <a:t>want</a:t>
            </a:r>
            <a:r>
              <a:rPr lang="sv-SE" dirty="0"/>
              <a:t> to </a:t>
            </a:r>
            <a:r>
              <a:rPr lang="sv-SE" dirty="0" err="1"/>
              <a:t>participate</a:t>
            </a:r>
            <a:r>
              <a:rPr lang="sv-SE" dirty="0"/>
              <a:t>!</a:t>
            </a:r>
          </a:p>
          <a:p>
            <a:endParaRPr lang="sv-SE" dirty="0"/>
          </a:p>
          <a:p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</a:t>
            </a:r>
            <a:r>
              <a:rPr lang="sv-SE" dirty="0" err="1"/>
              <a:t>free</a:t>
            </a:r>
            <a:r>
              <a:rPr lang="sv-SE" dirty="0"/>
              <a:t> to mix texts, </a:t>
            </a:r>
            <a:r>
              <a:rPr lang="sv-SE" dirty="0" err="1"/>
              <a:t>drawings</a:t>
            </a:r>
            <a:r>
              <a:rPr lang="sv-SE" dirty="0"/>
              <a:t>, </a:t>
            </a:r>
            <a:r>
              <a:rPr lang="sv-SE" dirty="0" err="1"/>
              <a:t>cut-outs</a:t>
            </a:r>
            <a:r>
              <a:rPr lang="sv-SE" dirty="0"/>
              <a:t> from </a:t>
            </a:r>
            <a:r>
              <a:rPr lang="sv-SE" dirty="0" err="1"/>
              <a:t>magazines</a:t>
            </a:r>
            <a:r>
              <a:rPr lang="sv-SE" dirty="0"/>
              <a:t> or </a:t>
            </a:r>
            <a:r>
              <a:rPr lang="sv-SE" dirty="0" err="1"/>
              <a:t>other</a:t>
            </a: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81315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46CAC-0FE1-FA30-B7C8-3A42C12321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A242932-4002-CA59-D023-915D92D5A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presentations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3680508-10BE-A5AE-E7D8-CA31099F72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err="1"/>
              <a:t>Use</a:t>
            </a:r>
            <a:r>
              <a:rPr lang="sv-SE" dirty="0"/>
              <a:t> </a:t>
            </a:r>
            <a:r>
              <a:rPr lang="sv-SE" dirty="0" err="1"/>
              <a:t>your</a:t>
            </a:r>
            <a:r>
              <a:rPr lang="sv-SE" dirty="0"/>
              <a:t> </a:t>
            </a:r>
            <a:r>
              <a:rPr lang="sv-SE" dirty="0" err="1"/>
              <a:t>Tourism</a:t>
            </a:r>
            <a:r>
              <a:rPr lang="sv-SE" dirty="0"/>
              <a:t> Product </a:t>
            </a:r>
            <a:r>
              <a:rPr lang="sv-SE" dirty="0" err="1"/>
              <a:t>Concept</a:t>
            </a:r>
            <a:r>
              <a:rPr lang="sv-SE" dirty="0"/>
              <a:t> Template</a:t>
            </a:r>
          </a:p>
          <a:p>
            <a:r>
              <a:rPr lang="sv-SE" dirty="0" err="1"/>
              <a:t>With</a:t>
            </a:r>
            <a:r>
              <a:rPr lang="sv-SE" dirty="0"/>
              <a:t> the information in </a:t>
            </a:r>
            <a:r>
              <a:rPr lang="sv-SE" dirty="0" err="1"/>
              <a:t>your</a:t>
            </a:r>
            <a:r>
              <a:rPr lang="sv-SE" dirty="0"/>
              <a:t> Templates, </a:t>
            </a:r>
            <a:r>
              <a:rPr lang="sv-SE" dirty="0" err="1"/>
              <a:t>create</a:t>
            </a:r>
            <a:r>
              <a:rPr lang="sv-SE" dirty="0"/>
              <a:t> a </a:t>
            </a:r>
            <a:r>
              <a:rPr lang="sv-SE" dirty="0">
                <a:highlight>
                  <a:srgbClr val="FFFF00"/>
                </a:highlight>
              </a:rPr>
              <a:t>poster</a:t>
            </a:r>
            <a:r>
              <a:rPr lang="sv-SE" dirty="0"/>
              <a:t> </a:t>
            </a:r>
            <a:r>
              <a:rPr lang="sv-SE" dirty="0" err="1"/>
              <a:t>presenting</a:t>
            </a:r>
            <a:r>
              <a:rPr lang="sv-SE" dirty="0"/>
              <a:t> </a:t>
            </a:r>
            <a:r>
              <a:rPr lang="sv-SE" dirty="0" err="1"/>
              <a:t>your</a:t>
            </a:r>
            <a:r>
              <a:rPr lang="sv-SE" dirty="0"/>
              <a:t> </a:t>
            </a:r>
            <a:r>
              <a:rPr lang="sv-SE" dirty="0" err="1"/>
              <a:t>product</a:t>
            </a:r>
            <a:endParaRPr lang="sv-SE" dirty="0"/>
          </a:p>
          <a:p>
            <a:r>
              <a:rPr lang="sv-SE" dirty="0" err="1"/>
              <a:t>Produce</a:t>
            </a:r>
            <a:r>
              <a:rPr lang="sv-SE" dirty="0"/>
              <a:t> an </a:t>
            </a:r>
            <a:r>
              <a:rPr lang="sv-SE" dirty="0" err="1"/>
              <a:t>eye-catching</a:t>
            </a:r>
            <a:r>
              <a:rPr lang="sv-SE" dirty="0"/>
              <a:t>, </a:t>
            </a:r>
            <a:r>
              <a:rPr lang="sv-SE" dirty="0" err="1"/>
              <a:t>enticing</a:t>
            </a:r>
            <a:r>
              <a:rPr lang="sv-SE" dirty="0"/>
              <a:t> poster…</a:t>
            </a:r>
          </a:p>
          <a:p>
            <a:r>
              <a:rPr lang="sv-SE" dirty="0"/>
              <a:t>… </a:t>
            </a:r>
            <a:r>
              <a:rPr lang="sv-SE" dirty="0" err="1"/>
              <a:t>that</a:t>
            </a:r>
            <a:r>
              <a:rPr lang="sv-SE" dirty="0"/>
              <a:t> makes </a:t>
            </a:r>
            <a:r>
              <a:rPr lang="sv-SE" dirty="0" err="1">
                <a:highlight>
                  <a:srgbClr val="FFFF00"/>
                </a:highlight>
              </a:rPr>
              <a:t>your</a:t>
            </a:r>
            <a:r>
              <a:rPr lang="sv-SE" dirty="0"/>
              <a:t> </a:t>
            </a:r>
            <a:r>
              <a:rPr lang="sv-SE" dirty="0" err="1"/>
              <a:t>specific</a:t>
            </a:r>
            <a:r>
              <a:rPr lang="sv-SE" dirty="0"/>
              <a:t> </a:t>
            </a:r>
            <a:r>
              <a:rPr lang="sv-SE" dirty="0" err="1"/>
              <a:t>target</a:t>
            </a:r>
            <a:r>
              <a:rPr lang="sv-SE" dirty="0"/>
              <a:t> </a:t>
            </a:r>
            <a:r>
              <a:rPr lang="sv-SE" dirty="0" err="1"/>
              <a:t>group</a:t>
            </a:r>
            <a:r>
              <a:rPr lang="sv-SE" dirty="0"/>
              <a:t> </a:t>
            </a:r>
            <a:r>
              <a:rPr lang="sv-SE" dirty="0" err="1"/>
              <a:t>want</a:t>
            </a:r>
            <a:r>
              <a:rPr lang="sv-SE" dirty="0"/>
              <a:t> to </a:t>
            </a:r>
            <a:r>
              <a:rPr lang="sv-SE" dirty="0" err="1"/>
              <a:t>participate</a:t>
            </a:r>
            <a:r>
              <a:rPr lang="sv-SE" dirty="0"/>
              <a:t>!</a:t>
            </a:r>
          </a:p>
          <a:p>
            <a:endParaRPr lang="sv-SE" dirty="0"/>
          </a:p>
          <a:p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</a:t>
            </a:r>
            <a:r>
              <a:rPr lang="sv-SE" dirty="0" err="1"/>
              <a:t>free</a:t>
            </a:r>
            <a:r>
              <a:rPr lang="sv-SE" dirty="0"/>
              <a:t> to </a:t>
            </a:r>
            <a:r>
              <a:rPr lang="sv-SE" dirty="0">
                <a:highlight>
                  <a:srgbClr val="FFFF00"/>
                </a:highlight>
              </a:rPr>
              <a:t>mix</a:t>
            </a:r>
            <a:r>
              <a:rPr lang="sv-SE" dirty="0"/>
              <a:t> texts, </a:t>
            </a:r>
            <a:r>
              <a:rPr lang="sv-SE" dirty="0" err="1"/>
              <a:t>drawings</a:t>
            </a:r>
            <a:r>
              <a:rPr lang="sv-SE" dirty="0"/>
              <a:t>, </a:t>
            </a:r>
            <a:r>
              <a:rPr lang="sv-SE" dirty="0" err="1"/>
              <a:t>cut-outs</a:t>
            </a:r>
            <a:r>
              <a:rPr lang="sv-SE" dirty="0"/>
              <a:t> from </a:t>
            </a:r>
            <a:r>
              <a:rPr lang="sv-SE" dirty="0" err="1"/>
              <a:t>magazines</a:t>
            </a:r>
            <a:r>
              <a:rPr lang="sv-SE" dirty="0"/>
              <a:t>, or </a:t>
            </a:r>
            <a:r>
              <a:rPr lang="sv-SE" dirty="0" err="1"/>
              <a:t>other</a:t>
            </a:r>
            <a:r>
              <a:rPr lang="sv-SE" dirty="0"/>
              <a:t>, </a:t>
            </a:r>
            <a:r>
              <a:rPr lang="sv-SE" dirty="0" err="1"/>
              <a:t>into</a:t>
            </a:r>
            <a:r>
              <a:rPr lang="sv-SE" dirty="0"/>
              <a:t> a </a:t>
            </a:r>
            <a:r>
              <a:rPr lang="sv-SE" dirty="0">
                <a:highlight>
                  <a:srgbClr val="FFFF00"/>
                </a:highlight>
              </a:rPr>
              <a:t>collage</a:t>
            </a:r>
          </a:p>
          <a:p>
            <a:r>
              <a:rPr lang="sv-SE" dirty="0" err="1"/>
              <a:t>When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</a:t>
            </a:r>
            <a:r>
              <a:rPr lang="sv-SE" dirty="0" err="1"/>
              <a:t>done</a:t>
            </a:r>
            <a:r>
              <a:rPr lang="sv-SE" dirty="0"/>
              <a:t>, tutors </a:t>
            </a:r>
            <a:r>
              <a:rPr lang="sv-SE" dirty="0" err="1"/>
              <a:t>will</a:t>
            </a:r>
            <a:r>
              <a:rPr lang="sv-SE" dirty="0"/>
              <a:t> </a:t>
            </a:r>
            <a:r>
              <a:rPr lang="sv-SE" dirty="0">
                <a:highlight>
                  <a:srgbClr val="FFFF00"/>
                </a:highlight>
              </a:rPr>
              <a:t>display</a:t>
            </a:r>
            <a:r>
              <a:rPr lang="sv-SE" dirty="0"/>
              <a:t> </a:t>
            </a:r>
            <a:r>
              <a:rPr lang="sv-SE" dirty="0" err="1"/>
              <a:t>your</a:t>
            </a:r>
            <a:r>
              <a:rPr lang="sv-SE" dirty="0"/>
              <a:t> posters in the lobby</a:t>
            </a:r>
          </a:p>
          <a:p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will</a:t>
            </a:r>
            <a:r>
              <a:rPr lang="sv-SE" dirty="0"/>
              <a:t> </a:t>
            </a:r>
            <a:r>
              <a:rPr lang="sv-SE" dirty="0" err="1"/>
              <a:t>have</a:t>
            </a:r>
            <a:r>
              <a:rPr lang="sv-SE" dirty="0"/>
              <a:t> a </a:t>
            </a:r>
            <a:r>
              <a:rPr lang="sv-SE" dirty="0">
                <a:highlight>
                  <a:srgbClr val="FFFF00"/>
                </a:highlight>
              </a:rPr>
              <a:t>vernissage</a:t>
            </a:r>
            <a:r>
              <a:rPr lang="sv-SE" dirty="0"/>
              <a:t> </a:t>
            </a:r>
            <a:r>
              <a:rPr lang="sv-SE" dirty="0" err="1"/>
              <a:t>where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present </a:t>
            </a:r>
            <a:r>
              <a:rPr lang="sv-SE" dirty="0" err="1"/>
              <a:t>your</a:t>
            </a:r>
            <a:r>
              <a:rPr lang="sv-SE" dirty="0"/>
              <a:t> poster/</a:t>
            </a:r>
            <a:r>
              <a:rPr lang="sv-SE" dirty="0" err="1"/>
              <a:t>idea</a:t>
            </a:r>
            <a:r>
              <a:rPr lang="sv-SE" dirty="0"/>
              <a:t> to the </a:t>
            </a:r>
            <a:r>
              <a:rPr lang="sv-SE" dirty="0" err="1"/>
              <a:t>group</a:t>
            </a: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83289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4CE73D0-311F-20ED-49CD-55F14E1C4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evaluation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DF9BDED-51E9-20DC-2687-F1A1823248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err="1"/>
              <a:t>Time</a:t>
            </a:r>
            <a:r>
              <a:rPr lang="sv-SE" dirty="0"/>
              <a:t> to </a:t>
            </a:r>
            <a:r>
              <a:rPr lang="sv-SE" dirty="0" err="1"/>
              <a:t>evaluate</a:t>
            </a:r>
            <a:r>
              <a:rPr lang="sv-SE" dirty="0"/>
              <a:t> </a:t>
            </a:r>
            <a:r>
              <a:rPr lang="sv-SE" dirty="0" err="1"/>
              <a:t>your</a:t>
            </a:r>
            <a:r>
              <a:rPr lang="sv-SE" dirty="0"/>
              <a:t> </a:t>
            </a:r>
            <a:r>
              <a:rPr lang="sv-SE" dirty="0" err="1"/>
              <a:t>experiences</a:t>
            </a:r>
            <a:r>
              <a:rPr lang="sv-SE" dirty="0"/>
              <a:t>! </a:t>
            </a:r>
          </a:p>
          <a:p>
            <a:r>
              <a:rPr lang="sv-SE" dirty="0"/>
              <a:t>UNO has </a:t>
            </a:r>
            <a:r>
              <a:rPr lang="sv-SE" dirty="0" err="1"/>
              <a:t>prepared</a:t>
            </a:r>
            <a:r>
              <a:rPr lang="sv-SE" dirty="0"/>
              <a:t> a digital </a:t>
            </a:r>
            <a:r>
              <a:rPr lang="sv-SE" dirty="0" err="1"/>
              <a:t>evaluation</a:t>
            </a:r>
            <a:r>
              <a:rPr lang="sv-SE" dirty="0"/>
              <a:t> for </a:t>
            </a:r>
            <a:r>
              <a:rPr lang="sv-SE" dirty="0" err="1"/>
              <a:t>you</a:t>
            </a:r>
            <a:r>
              <a:rPr lang="sv-SE" dirty="0"/>
              <a:t>.</a:t>
            </a:r>
          </a:p>
          <a:p>
            <a:r>
              <a:rPr lang="sv-SE" dirty="0"/>
              <a:t>Link in the </a:t>
            </a:r>
            <a:r>
              <a:rPr lang="sv-SE" dirty="0" err="1"/>
              <a:t>WhatsApp</a:t>
            </a:r>
            <a:r>
              <a:rPr lang="sv-SE" dirty="0"/>
              <a:t> </a:t>
            </a:r>
            <a:r>
              <a:rPr lang="sv-SE" dirty="0" err="1"/>
              <a:t>group</a:t>
            </a:r>
            <a:r>
              <a:rPr lang="sv-SE" dirty="0"/>
              <a:t> and in the mail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39557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390D1-CFE5-81CD-E251-28EEB061A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34C1B49-C8B7-E463-5CFE-D5DCB9D63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Open</a:t>
            </a:r>
            <a:r>
              <a:rPr lang="sv-SE" dirty="0"/>
              <a:t> </a:t>
            </a:r>
            <a:r>
              <a:rPr lang="sv-SE" dirty="0" err="1"/>
              <a:t>discussion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6E5EDC8-E14B-2A76-AAEA-8FD18BC86B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Think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one</a:t>
            </a:r>
            <a:r>
              <a:rPr lang="sv-SE" dirty="0"/>
              <a:t> </a:t>
            </a:r>
            <a:r>
              <a:rPr lang="sv-SE" dirty="0" err="1"/>
              <a:t>thing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learned</a:t>
            </a:r>
            <a:r>
              <a:rPr lang="sv-SE" dirty="0"/>
              <a:t> </a:t>
            </a:r>
            <a:r>
              <a:rPr lang="sv-SE" dirty="0" err="1"/>
              <a:t>this</a:t>
            </a:r>
            <a:r>
              <a:rPr lang="sv-SE" dirty="0"/>
              <a:t> </a:t>
            </a:r>
            <a:r>
              <a:rPr lang="sv-SE" dirty="0" err="1"/>
              <a:t>week</a:t>
            </a:r>
            <a:r>
              <a:rPr lang="sv-SE" dirty="0"/>
              <a:t> </a:t>
            </a:r>
            <a:r>
              <a:rPr lang="sv-SE" dirty="0" err="1"/>
              <a:t>that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did</a:t>
            </a:r>
            <a:r>
              <a:rPr lang="sv-SE" dirty="0"/>
              <a:t> not </a:t>
            </a:r>
            <a:r>
              <a:rPr lang="sv-SE" dirty="0" err="1"/>
              <a:t>know</a:t>
            </a:r>
            <a:r>
              <a:rPr lang="sv-SE" dirty="0"/>
              <a:t> </a:t>
            </a:r>
            <a:r>
              <a:rPr lang="sv-SE" dirty="0" err="1"/>
              <a:t>before</a:t>
            </a:r>
            <a:r>
              <a:rPr lang="sv-SE" dirty="0"/>
              <a:t>.</a:t>
            </a:r>
          </a:p>
          <a:p>
            <a:endParaRPr lang="sv-SE" dirty="0"/>
          </a:p>
          <a:p>
            <a:r>
              <a:rPr lang="sv-SE" dirty="0"/>
              <a:t>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3372653"/>
      </p:ext>
    </p:extLst>
  </p:cSld>
  <p:clrMapOvr>
    <a:masterClrMapping/>
  </p:clrMapOvr>
</p:sld>
</file>

<file path=ppt/theme/theme1.xml><?xml version="1.0" encoding="utf-8"?>
<a:theme xmlns:a="http://schemas.openxmlformats.org/drawingml/2006/main" name="Bricka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9bdc472-8c15-44a4-8402-5a4738d41b85">
      <Terms xmlns="http://schemas.microsoft.com/office/infopath/2007/PartnerControls"/>
    </lcf76f155ced4ddcb4097134ff3c332f>
    <TaxCatchAll xmlns="f83a81d3-c099-4ff3-85b8-0382f338cfd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5625CA4949FD459A04656ECB39CAD0" ma:contentTypeVersion="12" ma:contentTypeDescription="Skapa ett nytt dokument." ma:contentTypeScope="" ma:versionID="8d426c750344903ecc65c651e928e018">
  <xsd:schema xmlns:xsd="http://www.w3.org/2001/XMLSchema" xmlns:xs="http://www.w3.org/2001/XMLSchema" xmlns:p="http://schemas.microsoft.com/office/2006/metadata/properties" xmlns:ns2="79bdc472-8c15-44a4-8402-5a4738d41b85" xmlns:ns3="f83a81d3-c099-4ff3-85b8-0382f338cfda" targetNamespace="http://schemas.microsoft.com/office/2006/metadata/properties" ma:root="true" ma:fieldsID="d0149eb25e573805e745d2b13790fbf8" ns2:_="" ns3:_="">
    <xsd:import namespace="79bdc472-8c15-44a4-8402-5a4738d41b85"/>
    <xsd:import namespace="f83a81d3-c099-4ff3-85b8-0382f338cfd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bdc472-8c15-44a4-8402-5a4738d41b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markeringar" ma:readOnly="false" ma:fieldId="{5cf76f15-5ced-4ddc-b409-7134ff3c332f}" ma:taxonomyMulti="true" ma:sspId="5160e0b2-97a8-4744-93ce-52f89bbfc05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3a81d3-c099-4ff3-85b8-0382f338cfd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a5ba411-1be7-498a-b038-0f9affcbfda4}" ma:internalName="TaxCatchAll" ma:showField="CatchAllData" ma:web="f83a81d3-c099-4ff3-85b8-0382f338cfd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7F04CEE-9EA6-4572-B2F1-5EDC9E0D7E18}">
  <ds:schemaRefs>
    <ds:schemaRef ds:uri="http://schemas.microsoft.com/office/2006/metadata/properties"/>
    <ds:schemaRef ds:uri="http://schemas.microsoft.com/office/infopath/2007/PartnerControls"/>
    <ds:schemaRef ds:uri="79bdc472-8c15-44a4-8402-5a4738d41b85"/>
    <ds:schemaRef ds:uri="f83a81d3-c099-4ff3-85b8-0382f338cfda"/>
  </ds:schemaRefs>
</ds:datastoreItem>
</file>

<file path=customXml/itemProps2.xml><?xml version="1.0" encoding="utf-8"?>
<ds:datastoreItem xmlns:ds="http://schemas.openxmlformats.org/officeDocument/2006/customXml" ds:itemID="{660F6117-07DC-4D88-8F37-E7090881310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E84BEAD-0B21-4A64-84B5-DDAF700AA9AC}"/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TM10001106[[fn=Bricka]]</Template>
  <TotalTime>1370</TotalTime>
  <Words>681</Words>
  <Application>Microsoft Office PowerPoint</Application>
  <PresentationFormat>Bredbild</PresentationFormat>
  <Paragraphs>79</Paragraphs>
  <Slides>15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15</vt:i4>
      </vt:variant>
    </vt:vector>
  </HeadingPairs>
  <TitlesOfParts>
    <vt:vector size="19" baseType="lpstr">
      <vt:lpstr>Arial</vt:lpstr>
      <vt:lpstr>Gill Sans MT</vt:lpstr>
      <vt:lpstr>Impact</vt:lpstr>
      <vt:lpstr>Bricka</vt:lpstr>
      <vt:lpstr>presentations evaluation summary</vt:lpstr>
      <vt:lpstr>schedule of the day</vt:lpstr>
      <vt:lpstr>presentations</vt:lpstr>
      <vt:lpstr>presentations</vt:lpstr>
      <vt:lpstr>presentations</vt:lpstr>
      <vt:lpstr>presentations</vt:lpstr>
      <vt:lpstr>presentations</vt:lpstr>
      <vt:lpstr>evaluation</vt:lpstr>
      <vt:lpstr>Open discussion</vt:lpstr>
      <vt:lpstr>Open discussion</vt:lpstr>
      <vt:lpstr>Open discussion</vt:lpstr>
      <vt:lpstr>Open discussion</vt:lpstr>
      <vt:lpstr>Open discussion</vt:lpstr>
      <vt:lpstr>from all of us, to all of you…</vt:lpstr>
      <vt:lpstr>from all of us, to all of you…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Helena Kuhlefelt</dc:creator>
  <cp:lastModifiedBy>Charina Knutson</cp:lastModifiedBy>
  <cp:revision>5</cp:revision>
  <dcterms:created xsi:type="dcterms:W3CDTF">2025-12-19T09:46:02Z</dcterms:created>
  <dcterms:modified xsi:type="dcterms:W3CDTF">2026-03-27T12:42:32Z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0x0101002A5625CA4949FD459A04656ECB39CAD0</vt:lpwstr>
  </property>
  <property fmtid="{D5CDD505-2E9C-101B-9397-08002B2CF9AE}" pid="3" name="MediaServiceImageTags">
    <vt:lpwstr/>
  </property>
</Properties>
</file>